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8"/>
  </p:notesMasterIdLst>
  <p:sldIdLst>
    <p:sldId id="271" r:id="rId2"/>
    <p:sldId id="273" r:id="rId3"/>
    <p:sldId id="268" r:id="rId4"/>
    <p:sldId id="274" r:id="rId5"/>
    <p:sldId id="265" r:id="rId6"/>
    <p:sldId id="272" r:id="rId7"/>
  </p:sldIdLst>
  <p:sldSz cx="9144000" cy="5143500" type="screen16x9"/>
  <p:notesSz cx="7099300" cy="10234613"/>
  <p:defaultTextStyle>
    <a:defPPr>
      <a:defRPr lang="sv-SE"/>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entury Gothic" panose="020B0502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entury Gothic" panose="020B0502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entury Gothic" panose="020B0502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entury Gothic" panose="020B0502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790" autoAdjust="0"/>
  </p:normalViewPr>
  <p:slideViewPr>
    <p:cSldViewPr snapToGrid="0">
      <p:cViewPr varScale="1">
        <p:scale>
          <a:sx n="99" d="100"/>
          <a:sy n="99" d="100"/>
        </p:scale>
        <p:origin x="13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0EF61F06-3521-49A4-8D2C-D7BBFAD01544}"/>
    <pc:docChg chg="modSld">
      <pc:chgData name="" userId="" providerId="" clId="Web-{0EF61F06-3521-49A4-8D2C-D7BBFAD01544}" dt="2017-11-30T13:20:48.216" v="38"/>
      <pc:docMkLst>
        <pc:docMk/>
      </pc:docMkLst>
      <pc:sldChg chg="modNotes">
        <pc:chgData name="" userId="" providerId="" clId="Web-{0EF61F06-3521-49A4-8D2C-D7BBFAD01544}" dt="2017-11-30T13:16:20.178" v="37"/>
        <pc:sldMkLst>
          <pc:docMk/>
          <pc:sldMk cId="1331446920" sldId="268"/>
        </pc:sldMkLst>
      </pc:sldChg>
      <pc:sldChg chg="modNotes">
        <pc:chgData name="" userId="" providerId="" clId="Web-{0EF61F06-3521-49A4-8D2C-D7BBFAD01544}" dt="2017-11-30T13:20:48.216" v="38"/>
        <pc:sldMkLst>
          <pc:docMk/>
          <pc:sldMk cId="1843690620" sldId="269"/>
        </pc:sldMkLst>
      </pc:sldChg>
      <pc:sldChg chg="modNotes">
        <pc:chgData name="" userId="" providerId="" clId="Web-{0EF61F06-3521-49A4-8D2C-D7BBFAD01544}" dt="2017-11-30T13:13:37.736" v="2"/>
        <pc:sldMkLst>
          <pc:docMk/>
          <pc:sldMk cId="4143365152" sldId="270"/>
        </pc:sldMkLst>
      </pc:sldChg>
    </pc:docChg>
  </pc:docChgLst>
  <pc:docChgLst>
    <pc:chgData name="Malin Nilsson" userId="S::malin.d.nilsson@orebro.se::79ed2185-002c-4813-acbc-b0f2e3312ed2" providerId="AD" clId="Web-{3DB65E3A-FD95-4701-83E4-F49FE4DAED63}"/>
    <pc:docChg chg="modSld">
      <pc:chgData name="Malin Nilsson" userId="S::malin.d.nilsson@orebro.se::79ed2185-002c-4813-acbc-b0f2e3312ed2" providerId="AD" clId="Web-{3DB65E3A-FD95-4701-83E4-F49FE4DAED63}" dt="2018-06-20T13:14:53.085" v="29" actId="20577"/>
      <pc:docMkLst>
        <pc:docMk/>
      </pc:docMkLst>
      <pc:sldChg chg="modSp">
        <pc:chgData name="Malin Nilsson" userId="S::malin.d.nilsson@orebro.se::79ed2185-002c-4813-acbc-b0f2e3312ed2" providerId="AD" clId="Web-{3DB65E3A-FD95-4701-83E4-F49FE4DAED63}" dt="2018-06-20T13:14:53.085" v="29" actId="20577"/>
        <pc:sldMkLst>
          <pc:docMk/>
          <pc:sldMk cId="4124527983" sldId="257"/>
        </pc:sldMkLst>
        <pc:spChg chg="mod">
          <ac:chgData name="Malin Nilsson" userId="S::malin.d.nilsson@orebro.se::79ed2185-002c-4813-acbc-b0f2e3312ed2" providerId="AD" clId="Web-{3DB65E3A-FD95-4701-83E4-F49FE4DAED63}" dt="2018-06-20T13:14:53.085" v="29" actId="20577"/>
          <ac:spMkLst>
            <pc:docMk/>
            <pc:sldMk cId="4124527983" sldId="257"/>
            <ac:spMk id="3" creationId="{00000000-0000-0000-0000-000000000000}"/>
          </ac:spMkLst>
        </pc:spChg>
      </pc:sldChg>
      <pc:sldChg chg="modSp">
        <pc:chgData name="Malin Nilsson" userId="S::malin.d.nilsson@orebro.se::79ed2185-002c-4813-acbc-b0f2e3312ed2" providerId="AD" clId="Web-{3DB65E3A-FD95-4701-83E4-F49FE4DAED63}" dt="2018-06-20T13:13:24.179" v="24" actId="20577"/>
        <pc:sldMkLst>
          <pc:docMk/>
          <pc:sldMk cId="3936148216" sldId="266"/>
        </pc:sldMkLst>
        <pc:spChg chg="mod">
          <ac:chgData name="Malin Nilsson" userId="S::malin.d.nilsson@orebro.se::79ed2185-002c-4813-acbc-b0f2e3312ed2" providerId="AD" clId="Web-{3DB65E3A-FD95-4701-83E4-F49FE4DAED63}" dt="2018-06-20T13:13:24.179" v="24" actId="20577"/>
          <ac:spMkLst>
            <pc:docMk/>
            <pc:sldMk cId="3936148216" sldId="266"/>
            <ac:spMk id="3" creationId="{00000000-0000-0000-0000-000000000000}"/>
          </ac:spMkLst>
        </pc:spChg>
        <pc:spChg chg="mod">
          <ac:chgData name="Malin Nilsson" userId="S::malin.d.nilsson@orebro.se::79ed2185-002c-4813-acbc-b0f2e3312ed2" providerId="AD" clId="Web-{3DB65E3A-FD95-4701-83E4-F49FE4DAED63}" dt="2018-06-20T13:12:50.835" v="18" actId="1076"/>
          <ac:spMkLst>
            <pc:docMk/>
            <pc:sldMk cId="3936148216" sldId="266"/>
            <ac:spMk id="28674" creationId="{00000000-0000-0000-0000-000000000000}"/>
          </ac:spMkLst>
        </pc:spChg>
      </pc:sldChg>
    </pc:docChg>
  </pc:docChgLst>
  <pc:docChgLst>
    <pc:chgData clId="Web-{879F77E0-1C6F-40F3-B954-94E5BF2D1B2C}"/>
    <pc:docChg chg="modSld">
      <pc:chgData name="" userId="" providerId="" clId="Web-{879F77E0-1C6F-40F3-B954-94E5BF2D1B2C}" dt="2017-11-30T22:49:44.787" v="1"/>
      <pc:docMkLst>
        <pc:docMk/>
      </pc:docMkLst>
      <pc:sldChg chg="modSp">
        <pc:chgData name="" userId="" providerId="" clId="Web-{879F77E0-1C6F-40F3-B954-94E5BF2D1B2C}" dt="2017-11-30T22:49:44.787" v="1"/>
        <pc:sldMkLst>
          <pc:docMk/>
          <pc:sldMk cId="3936148216" sldId="266"/>
        </pc:sldMkLst>
        <pc:spChg chg="mod">
          <ac:chgData name="" userId="" providerId="" clId="Web-{879F77E0-1C6F-40F3-B954-94E5BF2D1B2C}" dt="2017-11-30T22:49:44.787" v="1"/>
          <ac:spMkLst>
            <pc:docMk/>
            <pc:sldMk cId="3936148216" sldId="266"/>
            <ac:spMk id="3" creationId="{00000000-0000-0000-0000-000000000000}"/>
          </ac:spMkLst>
        </pc:spChg>
      </pc:sldChg>
    </pc:docChg>
  </pc:docChgLst>
  <pc:docChgLst>
    <pc:chgData name="Malin Nilsson" userId="79ed2185-002c-4813-acbc-b0f2e3312ed2" providerId="ADAL" clId="{BD685DC4-F706-43FD-BE11-4F74744AE4F9}"/>
    <pc:docChg chg="custSel modSld">
      <pc:chgData name="Malin Nilsson" userId="79ed2185-002c-4813-acbc-b0f2e3312ed2" providerId="ADAL" clId="{BD685DC4-F706-43FD-BE11-4F74744AE4F9}" dt="2017-12-01T05:53:02.377" v="387" actId="20577"/>
      <pc:docMkLst>
        <pc:docMk/>
      </pc:docMkLst>
      <pc:sldChg chg="modNotesTx">
        <pc:chgData name="Malin Nilsson" userId="79ed2185-002c-4813-acbc-b0f2e3312ed2" providerId="ADAL" clId="{BD685DC4-F706-43FD-BE11-4F74744AE4F9}" dt="2017-12-01T05:52:47.013" v="375" actId="20577"/>
        <pc:sldMkLst>
          <pc:docMk/>
          <pc:sldMk cId="1742782207" sldId="262"/>
        </pc:sldMkLst>
      </pc:sldChg>
      <pc:sldChg chg="addSp delSp modSp">
        <pc:chgData name="Malin Nilsson" userId="79ed2185-002c-4813-acbc-b0f2e3312ed2" providerId="ADAL" clId="{BD685DC4-F706-43FD-BE11-4F74744AE4F9}" dt="2017-11-30T10:07:03.656" v="118" actId="113"/>
        <pc:sldMkLst>
          <pc:docMk/>
          <pc:sldMk cId="188521315" sldId="263"/>
        </pc:sldMkLst>
        <pc:spChg chg="del">
          <ac:chgData name="Malin Nilsson" userId="79ed2185-002c-4813-acbc-b0f2e3312ed2" providerId="ADAL" clId="{BD685DC4-F706-43FD-BE11-4F74744AE4F9}" dt="2017-11-30T10:06:59.365" v="117" actId="113"/>
          <ac:spMkLst>
            <pc:docMk/>
            <pc:sldMk cId="188521315" sldId="263"/>
            <ac:spMk id="3" creationId="{00000000-0000-0000-0000-000000000000}"/>
          </ac:spMkLst>
        </pc:spChg>
        <pc:spChg chg="del">
          <ac:chgData name="Malin Nilsson" userId="79ed2185-002c-4813-acbc-b0f2e3312ed2" providerId="ADAL" clId="{BD685DC4-F706-43FD-BE11-4F74744AE4F9}" dt="2017-11-30T10:07:03.656" v="118" actId="113"/>
          <ac:spMkLst>
            <pc:docMk/>
            <pc:sldMk cId="188521315" sldId="263"/>
            <ac:spMk id="21508" creationId="{00000000-0000-0000-0000-000000000000}"/>
          </ac:spMkLst>
        </pc:spChg>
        <pc:picChg chg="add mod modCrop">
          <ac:chgData name="Malin Nilsson" userId="79ed2185-002c-4813-acbc-b0f2e3312ed2" providerId="ADAL" clId="{BD685DC4-F706-43FD-BE11-4F74744AE4F9}" dt="2017-11-30T10:06:38.243" v="116" actId="732"/>
          <ac:picMkLst>
            <pc:docMk/>
            <pc:sldMk cId="188521315" sldId="263"/>
            <ac:picMk id="2" creationId="{F3B6A27F-B4AE-4CD4-B697-109CD8CEC97A}"/>
          </ac:picMkLst>
        </pc:picChg>
        <pc:picChg chg="del">
          <ac:chgData name="Malin Nilsson" userId="79ed2185-002c-4813-acbc-b0f2e3312ed2" providerId="ADAL" clId="{BD685DC4-F706-43FD-BE11-4F74744AE4F9}" dt="2017-11-23T11:21:24.745" v="1" actId="478"/>
          <ac:picMkLst>
            <pc:docMk/>
            <pc:sldMk cId="188521315" sldId="263"/>
            <ac:picMk id="21509" creationId="{00000000-0000-0000-0000-000000000000}"/>
          </ac:picMkLst>
        </pc:picChg>
      </pc:sldChg>
      <pc:sldChg chg="modSp modNotesTx">
        <pc:chgData name="Malin Nilsson" userId="79ed2185-002c-4813-acbc-b0f2e3312ed2" providerId="ADAL" clId="{BD685DC4-F706-43FD-BE11-4F74744AE4F9}" dt="2017-12-01T05:53:02.377" v="387" actId="20577"/>
        <pc:sldMkLst>
          <pc:docMk/>
          <pc:sldMk cId="3942602207" sldId="265"/>
        </pc:sldMkLst>
        <pc:spChg chg="mod">
          <ac:chgData name="Malin Nilsson" userId="79ed2185-002c-4813-acbc-b0f2e3312ed2" providerId="ADAL" clId="{BD685DC4-F706-43FD-BE11-4F74744AE4F9}" dt="2017-11-30T10:05:01.992" v="115" actId="20577"/>
          <ac:spMkLst>
            <pc:docMk/>
            <pc:sldMk cId="3942602207" sldId="265"/>
            <ac:spMk id="25602" creationId="{00000000-0000-0000-0000-000000000000}"/>
          </ac:spMkLst>
        </pc:spChg>
      </pc:sldChg>
      <pc:sldChg chg="modSp">
        <pc:chgData name="Malin Nilsson" userId="79ed2185-002c-4813-acbc-b0f2e3312ed2" providerId="ADAL" clId="{BD685DC4-F706-43FD-BE11-4F74744AE4F9}" dt="2017-12-01T05:49:01.319" v="358" actId="114"/>
        <pc:sldMkLst>
          <pc:docMk/>
          <pc:sldMk cId="3936148216" sldId="266"/>
        </pc:sldMkLst>
        <pc:spChg chg="mod">
          <ac:chgData name="Malin Nilsson" userId="79ed2185-002c-4813-acbc-b0f2e3312ed2" providerId="ADAL" clId="{BD685DC4-F706-43FD-BE11-4F74744AE4F9}" dt="2017-12-01T05:49:01.319" v="358" actId="114"/>
          <ac:spMkLst>
            <pc:docMk/>
            <pc:sldMk cId="3936148216" sldId="266"/>
            <ac:spMk id="3" creationId="{00000000-0000-0000-0000-000000000000}"/>
          </ac:spMkLst>
        </pc:spChg>
      </pc:sldChg>
      <pc:sldChg chg="delSp modNotesTx">
        <pc:chgData name="Malin Nilsson" userId="79ed2185-002c-4813-acbc-b0f2e3312ed2" providerId="ADAL" clId="{BD685DC4-F706-43FD-BE11-4F74744AE4F9}" dt="2017-12-01T05:52:20.161" v="370" actId="20577"/>
        <pc:sldMkLst>
          <pc:docMk/>
          <pc:sldMk cId="496781615" sldId="267"/>
        </pc:sldMkLst>
        <pc:spChg chg="del">
          <ac:chgData name="Malin Nilsson" userId="79ed2185-002c-4813-acbc-b0f2e3312ed2" providerId="ADAL" clId="{BD685DC4-F706-43FD-BE11-4F74744AE4F9}" dt="2017-11-30T10:01:58.694" v="11" actId="478"/>
          <ac:spMkLst>
            <pc:docMk/>
            <pc:sldMk cId="496781615" sldId="267"/>
            <ac:spMk id="3" creationId="{00000000-0000-0000-0000-000000000000}"/>
          </ac:spMkLst>
        </pc:spChg>
      </pc:sldChg>
      <pc:sldChg chg="modSp modNotesTx">
        <pc:chgData name="Malin Nilsson" userId="79ed2185-002c-4813-acbc-b0f2e3312ed2" providerId="ADAL" clId="{BD685DC4-F706-43FD-BE11-4F74744AE4F9}" dt="2017-12-01T05:51:28.688" v="360" actId="20577"/>
        <pc:sldMkLst>
          <pc:docMk/>
          <pc:sldMk cId="1331446920" sldId="268"/>
        </pc:sldMkLst>
        <pc:spChg chg="mod">
          <ac:chgData name="Malin Nilsson" userId="79ed2185-002c-4813-acbc-b0f2e3312ed2" providerId="ADAL" clId="{BD685DC4-F706-43FD-BE11-4F74744AE4F9}" dt="2017-11-30T10:00:57.143" v="10" actId="1076"/>
          <ac:spMkLst>
            <pc:docMk/>
            <pc:sldMk cId="1331446920" sldId="268"/>
            <ac:spMk id="3" creationId="{DE28A672-111F-4929-BB28-DF6EA2145629}"/>
          </ac:spMkLst>
        </pc:spChg>
      </pc:sldChg>
      <pc:sldChg chg="modNotesTx">
        <pc:chgData name="Malin Nilsson" userId="79ed2185-002c-4813-acbc-b0f2e3312ed2" providerId="ADAL" clId="{BD685DC4-F706-43FD-BE11-4F74744AE4F9}" dt="2017-12-01T05:51:35.466" v="365" actId="20577"/>
        <pc:sldMkLst>
          <pc:docMk/>
          <pc:sldMk cId="1843690620" sldId="269"/>
        </pc:sldMkLst>
      </pc:sldChg>
    </pc:docChg>
  </pc:docChgLst>
  <pc:docChgLst>
    <pc:chgData clId="Web-{87C21989-0239-44BF-AAC1-1CBA710A5F6C}"/>
    <pc:docChg chg="modSld">
      <pc:chgData name="" userId="" providerId="" clId="Web-{87C21989-0239-44BF-AAC1-1CBA710A5F6C}" dt="2017-12-05T14:55:05.683" v="2"/>
      <pc:docMkLst>
        <pc:docMk/>
      </pc:docMkLst>
      <pc:sldChg chg="modSp">
        <pc:chgData name="" userId="" providerId="" clId="Web-{87C21989-0239-44BF-AAC1-1CBA710A5F6C}" dt="2017-12-05T14:55:05.683" v="2"/>
        <pc:sldMkLst>
          <pc:docMk/>
          <pc:sldMk cId="4124527983" sldId="257"/>
        </pc:sldMkLst>
        <pc:spChg chg="mod">
          <ac:chgData name="" userId="" providerId="" clId="Web-{87C21989-0239-44BF-AAC1-1CBA710A5F6C}" dt="2017-12-05T14:55:05.683" v="2"/>
          <ac:spMkLst>
            <pc:docMk/>
            <pc:sldMk cId="4124527983" sldId="257"/>
            <ac:spMk id="3" creationId="{00000000-0000-0000-0000-000000000000}"/>
          </ac:spMkLst>
        </pc:spChg>
      </pc:sldChg>
    </pc:docChg>
  </pc:docChgLst>
  <pc:docChgLst>
    <pc:chgData name="Ida Niklasson" userId="100300009D5174E0@LIVE.COM" providerId="AD" clId="Web-{845515C3-C63A-488B-AFDC-8550129A532E}"/>
    <pc:docChg chg="modSld">
      <pc:chgData name="Ida Niklasson" userId="100300009D5174E0@LIVE.COM" providerId="AD" clId="Web-{845515C3-C63A-488B-AFDC-8550129A532E}" dt="2018-01-31T10:45:22.163" v="4"/>
      <pc:docMkLst>
        <pc:docMk/>
      </pc:docMkLst>
      <pc:sldChg chg="modSp">
        <pc:chgData name="Ida Niklasson" userId="100300009D5174E0@LIVE.COM" providerId="AD" clId="Web-{845515C3-C63A-488B-AFDC-8550129A532E}" dt="2018-01-31T10:45:22.163" v="4"/>
        <pc:sldMkLst>
          <pc:docMk/>
          <pc:sldMk cId="3936148216" sldId="266"/>
        </pc:sldMkLst>
        <pc:spChg chg="mod">
          <ac:chgData name="Ida Niklasson" userId="100300009D5174E0@LIVE.COM" providerId="AD" clId="Web-{845515C3-C63A-488B-AFDC-8550129A532E}" dt="2018-01-31T10:45:22.163" v="4"/>
          <ac:spMkLst>
            <pc:docMk/>
            <pc:sldMk cId="3936148216" sldId="26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61D7D445-EC0B-4783-8747-872F9BB8514C}" type="datetimeFigureOut">
              <a:rPr lang="sv-SE" smtClean="0"/>
              <a:t>2018-08-10</a:t>
            </a:fld>
            <a:endParaRPr lang="sv-SE"/>
          </a:p>
        </p:txBody>
      </p:sp>
      <p:sp>
        <p:nvSpPr>
          <p:cNvPr id="4" name="Platshållare för bildobjekt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sv-SE"/>
          </a:p>
        </p:txBody>
      </p:sp>
      <p:sp>
        <p:nvSpPr>
          <p:cNvPr id="5" name="Platshållare för anteckninga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sv-SE"/>
          </a:p>
        </p:txBody>
      </p:sp>
      <p:sp>
        <p:nvSpPr>
          <p:cNvPr id="7" name="Platshållare för bildnumm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379227E5-D588-40B1-81E5-65C5D50F8251}" type="slidenum">
              <a:rPr lang="sv-SE" smtClean="0"/>
              <a:t>‹#›</a:t>
            </a:fld>
            <a:endParaRPr lang="sv-SE"/>
          </a:p>
        </p:txBody>
      </p:sp>
    </p:spTree>
    <p:extLst>
      <p:ext uri="{BB962C8B-B14F-4D97-AF65-F5344CB8AC3E}">
        <p14:creationId xmlns:p14="http://schemas.microsoft.com/office/powerpoint/2010/main" val="460594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990478">
              <a:defRPr/>
            </a:pPr>
            <a:endParaRPr lang="x-none" altLang="x-none">
              <a:cs typeface="Calibri"/>
            </a:endParaRPr>
          </a:p>
          <a:p>
            <a:endParaRPr lang="sv-SE"/>
          </a:p>
        </p:txBody>
      </p:sp>
      <p:sp>
        <p:nvSpPr>
          <p:cNvPr id="4" name="Platshållare för bildnummer 3"/>
          <p:cNvSpPr>
            <a:spLocks noGrp="1"/>
          </p:cNvSpPr>
          <p:nvPr>
            <p:ph type="sldNum" sz="quarter" idx="10"/>
          </p:nvPr>
        </p:nvSpPr>
        <p:spPr/>
        <p:txBody>
          <a:bodyPr/>
          <a:lstStyle/>
          <a:p>
            <a:fld id="{FF3C22B3-BF79-4EB9-B63B-964144490C00}" type="slidenum">
              <a:rPr lang="sv-SE" smtClean="0"/>
              <a:t>1</a:t>
            </a:fld>
            <a:endParaRPr lang="sv-SE"/>
          </a:p>
        </p:txBody>
      </p:sp>
    </p:spTree>
    <p:extLst>
      <p:ext uri="{BB962C8B-B14F-4D97-AF65-F5344CB8AC3E}">
        <p14:creationId xmlns:p14="http://schemas.microsoft.com/office/powerpoint/2010/main" val="4230407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79227E5-D588-40B1-81E5-65C5D50F8251}" type="slidenum">
              <a:rPr lang="sv-SE" smtClean="0"/>
              <a:t>3</a:t>
            </a:fld>
            <a:endParaRPr lang="sv-SE"/>
          </a:p>
        </p:txBody>
      </p:sp>
    </p:spTree>
    <p:extLst>
      <p:ext uri="{BB962C8B-B14F-4D97-AF65-F5344CB8AC3E}">
        <p14:creationId xmlns:p14="http://schemas.microsoft.com/office/powerpoint/2010/main" val="56109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79227E5-D588-40B1-81E5-65C5D50F8251}" type="slidenum">
              <a:rPr lang="sv-SE" smtClean="0"/>
              <a:t>4</a:t>
            </a:fld>
            <a:endParaRPr lang="sv-SE"/>
          </a:p>
        </p:txBody>
      </p:sp>
    </p:spTree>
    <p:extLst>
      <p:ext uri="{BB962C8B-B14F-4D97-AF65-F5344CB8AC3E}">
        <p14:creationId xmlns:p14="http://schemas.microsoft.com/office/powerpoint/2010/main" val="491528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a:p>
            <a:endParaRPr lang="sv-SE" altLang="sv-SE" dirty="0"/>
          </a:p>
          <a:p>
            <a:endParaRPr lang="sv-SE" altLang="sv-SE" dirty="0"/>
          </a:p>
          <a:p>
            <a:endParaRPr lang="sv-SE" altLang="sv-SE" dirty="0"/>
          </a:p>
          <a:p>
            <a:endParaRPr lang="sv-SE" altLang="sv-SE" dirty="0"/>
          </a:p>
          <a:p>
            <a:endParaRPr lang="sv-SE" altLang="sv-SE" dirty="0"/>
          </a:p>
        </p:txBody>
      </p:sp>
      <p:sp>
        <p:nvSpPr>
          <p:cNvPr id="2662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cs typeface="Arial" panose="020B0604020202020204" pitchFamily="34" charset="0"/>
              </a:defRPr>
            </a:lvl1pPr>
            <a:lvl2pPr marL="804763" indent="-309524">
              <a:defRPr>
                <a:solidFill>
                  <a:schemeClr val="tx1"/>
                </a:solidFill>
                <a:latin typeface="Century Gothic" panose="020B0502020202020204" pitchFamily="34" charset="0"/>
                <a:cs typeface="Arial" panose="020B0604020202020204" pitchFamily="34" charset="0"/>
              </a:defRPr>
            </a:lvl2pPr>
            <a:lvl3pPr marL="1238098" indent="-247620">
              <a:defRPr>
                <a:solidFill>
                  <a:schemeClr val="tx1"/>
                </a:solidFill>
                <a:latin typeface="Century Gothic" panose="020B0502020202020204" pitchFamily="34" charset="0"/>
                <a:cs typeface="Arial" panose="020B0604020202020204" pitchFamily="34" charset="0"/>
              </a:defRPr>
            </a:lvl3pPr>
            <a:lvl4pPr marL="1733337" indent="-247620">
              <a:defRPr>
                <a:solidFill>
                  <a:schemeClr val="tx1"/>
                </a:solidFill>
                <a:latin typeface="Century Gothic" panose="020B0502020202020204" pitchFamily="34" charset="0"/>
                <a:cs typeface="Arial" panose="020B0604020202020204" pitchFamily="34" charset="0"/>
              </a:defRPr>
            </a:lvl4pPr>
            <a:lvl5pPr marL="2228576" indent="-247620">
              <a:defRPr>
                <a:solidFill>
                  <a:schemeClr val="tx1"/>
                </a:solidFill>
                <a:latin typeface="Century Gothic" panose="020B0502020202020204" pitchFamily="34" charset="0"/>
                <a:cs typeface="Arial" panose="020B0604020202020204" pitchFamily="34" charset="0"/>
              </a:defRPr>
            </a:lvl5pPr>
            <a:lvl6pPr marL="2723815" indent="-247620" defTabSz="495239"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3219054" indent="-247620" defTabSz="495239"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714293" indent="-247620" defTabSz="495239"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4209532" indent="-247620" defTabSz="495239"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fld id="{573CE742-86FE-4C1D-8ABE-EF32757A4F2A}" type="slidenum">
              <a:rPr lang="sv-SE" altLang="sv-SE"/>
              <a:pPr/>
              <a:t>5</a:t>
            </a:fld>
            <a:endParaRPr lang="sv-SE" altLang="sv-SE"/>
          </a:p>
        </p:txBody>
      </p:sp>
    </p:spTree>
    <p:extLst>
      <p:ext uri="{BB962C8B-B14F-4D97-AF65-F5344CB8AC3E}">
        <p14:creationId xmlns:p14="http://schemas.microsoft.com/office/powerpoint/2010/main" val="2437363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a:p>
        </p:txBody>
      </p:sp>
    </p:spTree>
    <p:extLst>
      <p:ext uri="{BB962C8B-B14F-4D97-AF65-F5344CB8AC3E}">
        <p14:creationId xmlns:p14="http://schemas.microsoft.com/office/powerpoint/2010/main" val="3858807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tartbild">
    <p:spTree>
      <p:nvGrpSpPr>
        <p:cNvPr id="1" name=""/>
        <p:cNvGrpSpPr/>
        <p:nvPr/>
      </p:nvGrpSpPr>
      <p:grpSpPr>
        <a:xfrm>
          <a:off x="0" y="0"/>
          <a:ext cx="0" cy="0"/>
          <a:chOff x="0" y="0"/>
          <a:chExt cx="0" cy="0"/>
        </a:xfrm>
      </p:grpSpPr>
      <p:sp>
        <p:nvSpPr>
          <p:cNvPr id="4" name="Rektangel 3"/>
          <p:cNvSpPr/>
          <p:nvPr/>
        </p:nvSpPr>
        <p:spPr>
          <a:xfrm>
            <a:off x="358775" y="366713"/>
            <a:ext cx="7904163" cy="4059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5" name="Rektangel 4"/>
          <p:cNvSpPr/>
          <p:nvPr/>
        </p:nvSpPr>
        <p:spPr>
          <a:xfrm>
            <a:off x="358775" y="366713"/>
            <a:ext cx="7904163" cy="4059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2" name="Rubrik 1"/>
          <p:cNvSpPr>
            <a:spLocks noGrp="1"/>
          </p:cNvSpPr>
          <p:nvPr>
            <p:ph type="title"/>
          </p:nvPr>
        </p:nvSpPr>
        <p:spPr>
          <a:xfrm>
            <a:off x="722313" y="1616310"/>
            <a:ext cx="7201383" cy="1021556"/>
          </a:xfrm>
        </p:spPr>
        <p:txBody>
          <a:bodyPr anchor="t"/>
          <a:lstStyle>
            <a:lvl1pPr algn="l">
              <a:defRPr sz="4000" b="1" cap="none"/>
            </a:lvl1pPr>
          </a:lstStyle>
          <a:p>
            <a:r>
              <a:rPr lang="sv-SE"/>
              <a:t>Klicka här för att ändra format</a:t>
            </a:r>
          </a:p>
        </p:txBody>
      </p:sp>
      <p:sp>
        <p:nvSpPr>
          <p:cNvPr id="3" name="Platshållare för text 2"/>
          <p:cNvSpPr>
            <a:spLocks noGrp="1"/>
          </p:cNvSpPr>
          <p:nvPr>
            <p:ph type="body" idx="1"/>
          </p:nvPr>
        </p:nvSpPr>
        <p:spPr>
          <a:xfrm>
            <a:off x="722313" y="2744626"/>
            <a:ext cx="7201383" cy="346255"/>
          </a:xfrm>
        </p:spPr>
        <p:txBody>
          <a:bodyPr anchor="b"/>
          <a:lstStyle>
            <a:lvl1pPr marL="0" indent="0">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2018202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sp>
        <p:nvSpPr>
          <p:cNvPr id="5" name="Rektangel 4"/>
          <p:cNvSpPr/>
          <p:nvPr/>
        </p:nvSpPr>
        <p:spPr>
          <a:xfrm>
            <a:off x="358775" y="366713"/>
            <a:ext cx="7904163" cy="4059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2" name="Rubrik 1"/>
          <p:cNvSpPr>
            <a:spLocks noGrp="1"/>
          </p:cNvSpPr>
          <p:nvPr>
            <p:ph type="ctrTitle"/>
          </p:nvPr>
        </p:nvSpPr>
        <p:spPr>
          <a:xfrm>
            <a:off x="747960" y="709045"/>
            <a:ext cx="3982053" cy="1862706"/>
          </a:xfrm>
        </p:spPr>
        <p:txBody>
          <a:bodyPr anchor="b">
            <a:normAutofit/>
          </a:bodyPr>
          <a:lstStyle>
            <a:lvl1pPr>
              <a:defRPr sz="2800"/>
            </a:lvl1pPr>
          </a:lstStyle>
          <a:p>
            <a:r>
              <a:rPr lang="sv-SE"/>
              <a:t>Klicka här för att ändra format</a:t>
            </a:r>
          </a:p>
        </p:txBody>
      </p:sp>
      <p:sp>
        <p:nvSpPr>
          <p:cNvPr id="3" name="Underrubrik 2"/>
          <p:cNvSpPr>
            <a:spLocks noGrp="1"/>
          </p:cNvSpPr>
          <p:nvPr>
            <p:ph type="subTitle" idx="1"/>
          </p:nvPr>
        </p:nvSpPr>
        <p:spPr>
          <a:xfrm>
            <a:off x="747960" y="2914650"/>
            <a:ext cx="3982053" cy="1121454"/>
          </a:xfrm>
        </p:spPr>
        <p:txBody>
          <a:bodyPr>
            <a:normAutofit/>
          </a:bodyPr>
          <a:lstStyle>
            <a:lvl1pPr marL="0" indent="0" algn="l">
              <a:buNone/>
              <a:defRPr sz="16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10" name="Platshållare för innehåll 9"/>
          <p:cNvSpPr>
            <a:spLocks noGrp="1"/>
          </p:cNvSpPr>
          <p:nvPr>
            <p:ph sz="quarter" idx="10"/>
          </p:nvPr>
        </p:nvSpPr>
        <p:spPr>
          <a:xfrm>
            <a:off x="5116513" y="366210"/>
            <a:ext cx="3146920" cy="40594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95187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vå innehållsdelar">
    <p:spTree>
      <p:nvGrpSpPr>
        <p:cNvPr id="1" name=""/>
        <p:cNvGrpSpPr/>
        <p:nvPr/>
      </p:nvGrpSpPr>
      <p:grpSpPr>
        <a:xfrm>
          <a:off x="0" y="0"/>
          <a:ext cx="0" cy="0"/>
          <a:chOff x="0" y="0"/>
          <a:chExt cx="0" cy="0"/>
        </a:xfrm>
      </p:grpSpPr>
      <p:sp>
        <p:nvSpPr>
          <p:cNvPr id="5" name="Rektangel 4"/>
          <p:cNvSpPr/>
          <p:nvPr/>
        </p:nvSpPr>
        <p:spPr>
          <a:xfrm>
            <a:off x="358775" y="661988"/>
            <a:ext cx="7904163" cy="37639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2" name="Rubrik 1"/>
          <p:cNvSpPr>
            <a:spLocks noGrp="1"/>
          </p:cNvSpPr>
          <p:nvPr>
            <p:ph type="title"/>
          </p:nvPr>
        </p:nvSpPr>
        <p:spPr/>
        <p:txBody>
          <a:bodyPr/>
          <a:lstStyle/>
          <a:p>
            <a:r>
              <a:rPr lang="sv-SE"/>
              <a:t>Klicka här för att ändra format</a:t>
            </a:r>
          </a:p>
        </p:txBody>
      </p:sp>
      <p:sp>
        <p:nvSpPr>
          <p:cNvPr id="7" name="Platshållare för innehåll 9"/>
          <p:cNvSpPr>
            <a:spLocks noGrp="1"/>
          </p:cNvSpPr>
          <p:nvPr>
            <p:ph sz="quarter" idx="12"/>
          </p:nvPr>
        </p:nvSpPr>
        <p:spPr>
          <a:xfrm>
            <a:off x="5116513" y="662295"/>
            <a:ext cx="3146920" cy="376365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8" name="Platshållare för innehåll 9"/>
          <p:cNvSpPr>
            <a:spLocks noGrp="1"/>
          </p:cNvSpPr>
          <p:nvPr>
            <p:ph sz="quarter" idx="10"/>
          </p:nvPr>
        </p:nvSpPr>
        <p:spPr>
          <a:xfrm>
            <a:off x="716794" y="1020713"/>
            <a:ext cx="3995415" cy="305434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114617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Rubrik och innehåll med bildtext">
    <p:spTree>
      <p:nvGrpSpPr>
        <p:cNvPr id="1" name=""/>
        <p:cNvGrpSpPr/>
        <p:nvPr/>
      </p:nvGrpSpPr>
      <p:grpSpPr>
        <a:xfrm>
          <a:off x="0" y="0"/>
          <a:ext cx="0" cy="0"/>
          <a:chOff x="0" y="0"/>
          <a:chExt cx="0" cy="0"/>
        </a:xfrm>
      </p:grpSpPr>
      <p:sp>
        <p:nvSpPr>
          <p:cNvPr id="5" name="Rektangel 4"/>
          <p:cNvSpPr/>
          <p:nvPr/>
        </p:nvSpPr>
        <p:spPr>
          <a:xfrm>
            <a:off x="358775" y="661988"/>
            <a:ext cx="7904163" cy="37639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9" name="Rubrik 1"/>
          <p:cNvSpPr>
            <a:spLocks noGrp="1"/>
          </p:cNvSpPr>
          <p:nvPr>
            <p:ph type="title"/>
          </p:nvPr>
        </p:nvSpPr>
        <p:spPr>
          <a:xfrm>
            <a:off x="359392" y="70126"/>
            <a:ext cx="7904041" cy="539999"/>
          </a:xfrm>
        </p:spPr>
        <p:txBody>
          <a:bodyPr/>
          <a:lstStyle/>
          <a:p>
            <a:r>
              <a:rPr lang="sv-SE"/>
              <a:t>Klicka här för att ändra format</a:t>
            </a:r>
          </a:p>
        </p:txBody>
      </p:sp>
      <p:sp>
        <p:nvSpPr>
          <p:cNvPr id="14" name="Platshållare för text 2"/>
          <p:cNvSpPr>
            <a:spLocks noGrp="1"/>
          </p:cNvSpPr>
          <p:nvPr>
            <p:ph type="body" idx="1"/>
          </p:nvPr>
        </p:nvSpPr>
        <p:spPr>
          <a:xfrm>
            <a:off x="523008" y="4003319"/>
            <a:ext cx="7201383" cy="352194"/>
          </a:xfrm>
        </p:spPr>
        <p:txBody>
          <a:bodyPr anchor="ctr">
            <a:normAutofit/>
          </a:bodyPr>
          <a:lstStyle>
            <a:lvl1pPr marL="0" indent="0">
              <a:buNone/>
              <a:defRPr sz="12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15" name="Platshållare för innehåll 4"/>
          <p:cNvSpPr>
            <a:spLocks noGrp="1"/>
          </p:cNvSpPr>
          <p:nvPr>
            <p:ph sz="quarter" idx="10"/>
          </p:nvPr>
        </p:nvSpPr>
        <p:spPr>
          <a:xfrm>
            <a:off x="358775" y="662296"/>
            <a:ext cx="7904163" cy="328030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101004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Rubrik och utfallande innehåll">
    <p:spTree>
      <p:nvGrpSpPr>
        <p:cNvPr id="1" name=""/>
        <p:cNvGrpSpPr/>
        <p:nvPr/>
      </p:nvGrpSpPr>
      <p:grpSpPr>
        <a:xfrm>
          <a:off x="0" y="0"/>
          <a:ext cx="0" cy="0"/>
          <a:chOff x="0" y="0"/>
          <a:chExt cx="0" cy="0"/>
        </a:xfrm>
      </p:grpSpPr>
      <p:sp>
        <p:nvSpPr>
          <p:cNvPr id="4" name="Rektangel 3"/>
          <p:cNvSpPr/>
          <p:nvPr/>
        </p:nvSpPr>
        <p:spPr>
          <a:xfrm>
            <a:off x="358775" y="661988"/>
            <a:ext cx="7904163" cy="37639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2" name="Rubrik 1"/>
          <p:cNvSpPr>
            <a:spLocks noGrp="1"/>
          </p:cNvSpPr>
          <p:nvPr>
            <p:ph type="title"/>
          </p:nvPr>
        </p:nvSpPr>
        <p:spPr/>
        <p:txBody>
          <a:bodyPr/>
          <a:lstStyle/>
          <a:p>
            <a:r>
              <a:rPr lang="sv-SE"/>
              <a:t>Klicka här för att ändra format</a:t>
            </a:r>
          </a:p>
        </p:txBody>
      </p:sp>
      <p:sp>
        <p:nvSpPr>
          <p:cNvPr id="5" name="Platshållare för innehåll 4"/>
          <p:cNvSpPr>
            <a:spLocks noGrp="1"/>
          </p:cNvSpPr>
          <p:nvPr>
            <p:ph sz="quarter" idx="10"/>
          </p:nvPr>
        </p:nvSpPr>
        <p:spPr>
          <a:xfrm>
            <a:off x="358775" y="662296"/>
            <a:ext cx="7904163" cy="376365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33471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Utfallande innehåll">
    <p:spTree>
      <p:nvGrpSpPr>
        <p:cNvPr id="1" name=""/>
        <p:cNvGrpSpPr/>
        <p:nvPr/>
      </p:nvGrpSpPr>
      <p:grpSpPr>
        <a:xfrm>
          <a:off x="0" y="0"/>
          <a:ext cx="0" cy="0"/>
          <a:chOff x="0" y="0"/>
          <a:chExt cx="0" cy="0"/>
        </a:xfrm>
      </p:grpSpPr>
      <p:sp>
        <p:nvSpPr>
          <p:cNvPr id="3" name="Rektangel 2"/>
          <p:cNvSpPr/>
          <p:nvPr/>
        </p:nvSpPr>
        <p:spPr>
          <a:xfrm>
            <a:off x="358775" y="366713"/>
            <a:ext cx="7904163" cy="4059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4" name="Platshållare för innehåll 4"/>
          <p:cNvSpPr>
            <a:spLocks noGrp="1"/>
          </p:cNvSpPr>
          <p:nvPr>
            <p:ph sz="quarter" idx="10"/>
          </p:nvPr>
        </p:nvSpPr>
        <p:spPr>
          <a:xfrm>
            <a:off x="358775" y="366210"/>
            <a:ext cx="7904163" cy="405974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32339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Utfallande innehåll med bildtext">
    <p:spTree>
      <p:nvGrpSpPr>
        <p:cNvPr id="1" name=""/>
        <p:cNvGrpSpPr/>
        <p:nvPr/>
      </p:nvGrpSpPr>
      <p:grpSpPr>
        <a:xfrm>
          <a:off x="0" y="0"/>
          <a:ext cx="0" cy="0"/>
          <a:chOff x="0" y="0"/>
          <a:chExt cx="0" cy="0"/>
        </a:xfrm>
      </p:grpSpPr>
      <p:sp>
        <p:nvSpPr>
          <p:cNvPr id="4" name="Rektangel 3"/>
          <p:cNvSpPr/>
          <p:nvPr/>
        </p:nvSpPr>
        <p:spPr>
          <a:xfrm>
            <a:off x="358775" y="366713"/>
            <a:ext cx="7904163" cy="4059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5" name="Platshållare för text 2"/>
          <p:cNvSpPr>
            <a:spLocks noGrp="1"/>
          </p:cNvSpPr>
          <p:nvPr>
            <p:ph type="body" idx="1"/>
          </p:nvPr>
        </p:nvSpPr>
        <p:spPr>
          <a:xfrm>
            <a:off x="523008" y="4003319"/>
            <a:ext cx="7201383" cy="352194"/>
          </a:xfrm>
        </p:spPr>
        <p:txBody>
          <a:bodyPr anchor="ctr">
            <a:normAutofit/>
          </a:bodyPr>
          <a:lstStyle>
            <a:lvl1pPr marL="0" indent="0">
              <a:buNone/>
              <a:defRPr sz="12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6" name="Platshållare för innehåll 4"/>
          <p:cNvSpPr>
            <a:spLocks noGrp="1"/>
          </p:cNvSpPr>
          <p:nvPr>
            <p:ph sz="quarter" idx="10"/>
          </p:nvPr>
        </p:nvSpPr>
        <p:spPr>
          <a:xfrm>
            <a:off x="358775" y="366210"/>
            <a:ext cx="7904163" cy="356860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69116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textinnehåll">
    <p:spTree>
      <p:nvGrpSpPr>
        <p:cNvPr id="1" name=""/>
        <p:cNvGrpSpPr/>
        <p:nvPr/>
      </p:nvGrpSpPr>
      <p:grpSpPr>
        <a:xfrm>
          <a:off x="0" y="0"/>
          <a:ext cx="0" cy="0"/>
          <a:chOff x="0" y="0"/>
          <a:chExt cx="0" cy="0"/>
        </a:xfrm>
      </p:grpSpPr>
      <p:sp>
        <p:nvSpPr>
          <p:cNvPr id="4" name="Rektangel 3"/>
          <p:cNvSpPr/>
          <p:nvPr/>
        </p:nvSpPr>
        <p:spPr>
          <a:xfrm>
            <a:off x="358775" y="661988"/>
            <a:ext cx="7904163" cy="37639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5" name="Rektangel 4"/>
          <p:cNvSpPr/>
          <p:nvPr/>
        </p:nvSpPr>
        <p:spPr>
          <a:xfrm>
            <a:off x="358775" y="661988"/>
            <a:ext cx="7904163" cy="37639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2" name="Rubrik 1"/>
          <p:cNvSpPr>
            <a:spLocks noGrp="1"/>
          </p:cNvSpPr>
          <p:nvPr>
            <p:ph type="title"/>
          </p:nvPr>
        </p:nvSpPr>
        <p:spPr>
          <a:xfrm>
            <a:off x="359392" y="70125"/>
            <a:ext cx="7904041" cy="514253"/>
          </a:xfrm>
        </p:spPr>
        <p:txBody>
          <a:bodyPr>
            <a:normAutofit/>
          </a:bodyPr>
          <a:lstStyle>
            <a:lvl1pPr>
              <a:defRPr sz="2400"/>
            </a:lvl1pPr>
          </a:lstStyle>
          <a:p>
            <a:r>
              <a:rPr lang="sv-SE"/>
              <a:t>Klicka här för att ändra format</a:t>
            </a:r>
          </a:p>
        </p:txBody>
      </p:sp>
      <p:sp>
        <p:nvSpPr>
          <p:cNvPr id="9" name="Platshållare för text 8"/>
          <p:cNvSpPr>
            <a:spLocks noGrp="1"/>
          </p:cNvSpPr>
          <p:nvPr>
            <p:ph type="body" sz="quarter" idx="10"/>
          </p:nvPr>
        </p:nvSpPr>
        <p:spPr>
          <a:xfrm>
            <a:off x="739775" y="1031875"/>
            <a:ext cx="7031038" cy="29654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a:t>Klicka här för att ändra format på bakgrundstexten</a:t>
            </a:r>
          </a:p>
        </p:txBody>
      </p:sp>
    </p:spTree>
    <p:extLst>
      <p:ext uri="{BB962C8B-B14F-4D97-AF65-F5344CB8AC3E}">
        <p14:creationId xmlns:p14="http://schemas.microsoft.com/office/powerpoint/2010/main" val="1591602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bild">
    <p:spTree>
      <p:nvGrpSpPr>
        <p:cNvPr id="1" name=""/>
        <p:cNvGrpSpPr/>
        <p:nvPr/>
      </p:nvGrpSpPr>
      <p:grpSpPr>
        <a:xfrm>
          <a:off x="0" y="0"/>
          <a:ext cx="0" cy="0"/>
          <a:chOff x="0" y="0"/>
          <a:chExt cx="0" cy="0"/>
        </a:xfrm>
      </p:grpSpPr>
      <p:sp>
        <p:nvSpPr>
          <p:cNvPr id="5" name="Rektangel 4"/>
          <p:cNvSpPr/>
          <p:nvPr/>
        </p:nvSpPr>
        <p:spPr>
          <a:xfrm>
            <a:off x="358775" y="366713"/>
            <a:ext cx="7904163" cy="4059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6" name="Rektangel 5"/>
          <p:cNvSpPr/>
          <p:nvPr/>
        </p:nvSpPr>
        <p:spPr>
          <a:xfrm>
            <a:off x="358775" y="366713"/>
            <a:ext cx="7904163" cy="4059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2" name="Rubrik 1"/>
          <p:cNvSpPr>
            <a:spLocks noGrp="1"/>
          </p:cNvSpPr>
          <p:nvPr>
            <p:ph type="ctrTitle"/>
          </p:nvPr>
        </p:nvSpPr>
        <p:spPr>
          <a:xfrm>
            <a:off x="747960" y="709045"/>
            <a:ext cx="3982053" cy="1862706"/>
          </a:xfrm>
        </p:spPr>
        <p:txBody>
          <a:bodyPr anchor="b">
            <a:normAutofit/>
          </a:bodyPr>
          <a:lstStyle>
            <a:lvl1pPr>
              <a:defRPr sz="2800"/>
            </a:lvl1pPr>
          </a:lstStyle>
          <a:p>
            <a:r>
              <a:rPr lang="sv-SE"/>
              <a:t>Klicka här för att ändra format</a:t>
            </a:r>
          </a:p>
        </p:txBody>
      </p:sp>
      <p:sp>
        <p:nvSpPr>
          <p:cNvPr id="3" name="Underrubrik 2"/>
          <p:cNvSpPr>
            <a:spLocks noGrp="1"/>
          </p:cNvSpPr>
          <p:nvPr>
            <p:ph type="subTitle" idx="1"/>
          </p:nvPr>
        </p:nvSpPr>
        <p:spPr>
          <a:xfrm>
            <a:off x="747960" y="2914650"/>
            <a:ext cx="3982053" cy="1121454"/>
          </a:xfrm>
        </p:spPr>
        <p:txBody>
          <a:bodyPr>
            <a:normAutofit/>
          </a:bodyPr>
          <a:lstStyle>
            <a:lvl1pPr marL="0" indent="0" algn="l">
              <a:buNone/>
              <a:defRPr sz="16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10" name="Platshållare för innehåll 9"/>
          <p:cNvSpPr>
            <a:spLocks noGrp="1"/>
          </p:cNvSpPr>
          <p:nvPr>
            <p:ph sz="quarter" idx="10"/>
          </p:nvPr>
        </p:nvSpPr>
        <p:spPr>
          <a:xfrm>
            <a:off x="5116513" y="366210"/>
            <a:ext cx="3146920" cy="40594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37919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4" name="Rektangel 3"/>
          <p:cNvSpPr/>
          <p:nvPr/>
        </p:nvSpPr>
        <p:spPr>
          <a:xfrm>
            <a:off x="358775" y="661988"/>
            <a:ext cx="7904163" cy="37639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5" name="Rektangel 4"/>
          <p:cNvSpPr/>
          <p:nvPr/>
        </p:nvSpPr>
        <p:spPr>
          <a:xfrm>
            <a:off x="358775" y="661988"/>
            <a:ext cx="7904163" cy="37639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2" name="Rubrik 1"/>
          <p:cNvSpPr>
            <a:spLocks noGrp="1"/>
          </p:cNvSpPr>
          <p:nvPr>
            <p:ph type="title"/>
          </p:nvPr>
        </p:nvSpPr>
        <p:spPr>
          <a:xfrm>
            <a:off x="359392" y="70125"/>
            <a:ext cx="7904041" cy="514253"/>
          </a:xfrm>
        </p:spPr>
        <p:txBody>
          <a:bodyPr>
            <a:normAutofit/>
          </a:bodyPr>
          <a:lstStyle>
            <a:lvl1pPr>
              <a:defRPr sz="2400"/>
            </a:lvl1pPr>
          </a:lstStyle>
          <a:p>
            <a:r>
              <a:rPr lang="sv-SE"/>
              <a:t>Klicka här för att ändra format</a:t>
            </a:r>
          </a:p>
        </p:txBody>
      </p:sp>
      <p:sp>
        <p:nvSpPr>
          <p:cNvPr id="3" name="Platshållare för innehåll 2"/>
          <p:cNvSpPr>
            <a:spLocks noGrp="1"/>
          </p:cNvSpPr>
          <p:nvPr>
            <p:ph idx="1"/>
          </p:nvPr>
        </p:nvSpPr>
        <p:spPr>
          <a:xfrm>
            <a:off x="740168" y="1020713"/>
            <a:ext cx="7152363" cy="30387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6351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vå innehållsdelar">
    <p:spTree>
      <p:nvGrpSpPr>
        <p:cNvPr id="1" name=""/>
        <p:cNvGrpSpPr/>
        <p:nvPr/>
      </p:nvGrpSpPr>
      <p:grpSpPr>
        <a:xfrm>
          <a:off x="0" y="0"/>
          <a:ext cx="0" cy="0"/>
          <a:chOff x="0" y="0"/>
          <a:chExt cx="0" cy="0"/>
        </a:xfrm>
      </p:grpSpPr>
      <p:sp>
        <p:nvSpPr>
          <p:cNvPr id="5" name="Rektangel 4"/>
          <p:cNvSpPr/>
          <p:nvPr/>
        </p:nvSpPr>
        <p:spPr>
          <a:xfrm>
            <a:off x="358775" y="661988"/>
            <a:ext cx="7904163" cy="37639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6" name="Rektangel 5"/>
          <p:cNvSpPr/>
          <p:nvPr/>
        </p:nvSpPr>
        <p:spPr>
          <a:xfrm>
            <a:off x="358775" y="661988"/>
            <a:ext cx="7904163" cy="37639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2" name="Rubrik 1"/>
          <p:cNvSpPr>
            <a:spLocks noGrp="1"/>
          </p:cNvSpPr>
          <p:nvPr>
            <p:ph type="title"/>
          </p:nvPr>
        </p:nvSpPr>
        <p:spPr/>
        <p:txBody>
          <a:bodyPr/>
          <a:lstStyle/>
          <a:p>
            <a:r>
              <a:rPr lang="sv-SE"/>
              <a:t>Klicka här för att ändra format</a:t>
            </a:r>
          </a:p>
        </p:txBody>
      </p:sp>
      <p:sp>
        <p:nvSpPr>
          <p:cNvPr id="7" name="Platshållare för innehåll 9"/>
          <p:cNvSpPr>
            <a:spLocks noGrp="1"/>
          </p:cNvSpPr>
          <p:nvPr>
            <p:ph sz="quarter" idx="12"/>
          </p:nvPr>
        </p:nvSpPr>
        <p:spPr>
          <a:xfrm>
            <a:off x="5116513" y="662295"/>
            <a:ext cx="3146920" cy="376365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8" name="Platshållare för innehåll 9"/>
          <p:cNvSpPr>
            <a:spLocks noGrp="1"/>
          </p:cNvSpPr>
          <p:nvPr>
            <p:ph sz="quarter" idx="10"/>
          </p:nvPr>
        </p:nvSpPr>
        <p:spPr>
          <a:xfrm>
            <a:off x="716794" y="1020713"/>
            <a:ext cx="3995415" cy="305434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6425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Rubrik och innehåll med bildtext">
    <p:spTree>
      <p:nvGrpSpPr>
        <p:cNvPr id="1" name=""/>
        <p:cNvGrpSpPr/>
        <p:nvPr/>
      </p:nvGrpSpPr>
      <p:grpSpPr>
        <a:xfrm>
          <a:off x="0" y="0"/>
          <a:ext cx="0" cy="0"/>
          <a:chOff x="0" y="0"/>
          <a:chExt cx="0" cy="0"/>
        </a:xfrm>
      </p:grpSpPr>
      <p:sp>
        <p:nvSpPr>
          <p:cNvPr id="5" name="Rektangel 4"/>
          <p:cNvSpPr/>
          <p:nvPr/>
        </p:nvSpPr>
        <p:spPr>
          <a:xfrm>
            <a:off x="358775" y="661988"/>
            <a:ext cx="7904163" cy="37639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6" name="Rektangel 5"/>
          <p:cNvSpPr/>
          <p:nvPr/>
        </p:nvSpPr>
        <p:spPr>
          <a:xfrm>
            <a:off x="358775" y="661988"/>
            <a:ext cx="7904163" cy="37639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9" name="Rubrik 1"/>
          <p:cNvSpPr>
            <a:spLocks noGrp="1"/>
          </p:cNvSpPr>
          <p:nvPr>
            <p:ph type="title"/>
          </p:nvPr>
        </p:nvSpPr>
        <p:spPr>
          <a:xfrm>
            <a:off x="359392" y="70126"/>
            <a:ext cx="7904041" cy="539999"/>
          </a:xfrm>
        </p:spPr>
        <p:txBody>
          <a:bodyPr/>
          <a:lstStyle/>
          <a:p>
            <a:r>
              <a:rPr lang="sv-SE"/>
              <a:t>Klicka här för att ändra format</a:t>
            </a:r>
          </a:p>
        </p:txBody>
      </p:sp>
      <p:sp>
        <p:nvSpPr>
          <p:cNvPr id="14" name="Platshållare för text 2"/>
          <p:cNvSpPr>
            <a:spLocks noGrp="1"/>
          </p:cNvSpPr>
          <p:nvPr>
            <p:ph type="body" idx="1"/>
          </p:nvPr>
        </p:nvSpPr>
        <p:spPr>
          <a:xfrm>
            <a:off x="523008" y="4003319"/>
            <a:ext cx="7201383" cy="352194"/>
          </a:xfrm>
        </p:spPr>
        <p:txBody>
          <a:bodyPr anchor="ctr">
            <a:normAutofit/>
          </a:bodyPr>
          <a:lstStyle>
            <a:lvl1pPr marL="0" indent="0">
              <a:buNone/>
              <a:defRPr sz="12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15" name="Platshållare för innehåll 4"/>
          <p:cNvSpPr>
            <a:spLocks noGrp="1"/>
          </p:cNvSpPr>
          <p:nvPr>
            <p:ph sz="quarter" idx="10"/>
          </p:nvPr>
        </p:nvSpPr>
        <p:spPr>
          <a:xfrm>
            <a:off x="358775" y="662296"/>
            <a:ext cx="7904163" cy="328030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1191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ubrik och utfallande innehåll">
    <p:spTree>
      <p:nvGrpSpPr>
        <p:cNvPr id="1" name=""/>
        <p:cNvGrpSpPr/>
        <p:nvPr/>
      </p:nvGrpSpPr>
      <p:grpSpPr>
        <a:xfrm>
          <a:off x="0" y="0"/>
          <a:ext cx="0" cy="0"/>
          <a:chOff x="0" y="0"/>
          <a:chExt cx="0" cy="0"/>
        </a:xfrm>
      </p:grpSpPr>
      <p:sp>
        <p:nvSpPr>
          <p:cNvPr id="4" name="Rektangel 3"/>
          <p:cNvSpPr/>
          <p:nvPr/>
        </p:nvSpPr>
        <p:spPr>
          <a:xfrm>
            <a:off x="358775" y="661988"/>
            <a:ext cx="7904163" cy="37639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6" name="Rektangel 5"/>
          <p:cNvSpPr/>
          <p:nvPr/>
        </p:nvSpPr>
        <p:spPr>
          <a:xfrm>
            <a:off x="358775" y="661988"/>
            <a:ext cx="7904163" cy="37639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2" name="Rubrik 1"/>
          <p:cNvSpPr>
            <a:spLocks noGrp="1"/>
          </p:cNvSpPr>
          <p:nvPr>
            <p:ph type="title"/>
          </p:nvPr>
        </p:nvSpPr>
        <p:spPr/>
        <p:txBody>
          <a:bodyPr/>
          <a:lstStyle/>
          <a:p>
            <a:r>
              <a:rPr lang="sv-SE"/>
              <a:t>Klicka här för att ändra format</a:t>
            </a:r>
          </a:p>
        </p:txBody>
      </p:sp>
      <p:sp>
        <p:nvSpPr>
          <p:cNvPr id="5" name="Platshållare för innehåll 4"/>
          <p:cNvSpPr>
            <a:spLocks noGrp="1"/>
          </p:cNvSpPr>
          <p:nvPr>
            <p:ph sz="quarter" idx="10"/>
          </p:nvPr>
        </p:nvSpPr>
        <p:spPr>
          <a:xfrm>
            <a:off x="358775" y="662296"/>
            <a:ext cx="7904163" cy="376365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35258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Utfallande innehåll">
    <p:spTree>
      <p:nvGrpSpPr>
        <p:cNvPr id="1" name=""/>
        <p:cNvGrpSpPr/>
        <p:nvPr/>
      </p:nvGrpSpPr>
      <p:grpSpPr>
        <a:xfrm>
          <a:off x="0" y="0"/>
          <a:ext cx="0" cy="0"/>
          <a:chOff x="0" y="0"/>
          <a:chExt cx="0" cy="0"/>
        </a:xfrm>
      </p:grpSpPr>
      <p:sp>
        <p:nvSpPr>
          <p:cNvPr id="3" name="Rektangel 2"/>
          <p:cNvSpPr/>
          <p:nvPr/>
        </p:nvSpPr>
        <p:spPr>
          <a:xfrm>
            <a:off x="358775" y="366713"/>
            <a:ext cx="7904163" cy="4059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5" name="Rektangel 4"/>
          <p:cNvSpPr/>
          <p:nvPr/>
        </p:nvSpPr>
        <p:spPr>
          <a:xfrm>
            <a:off x="358775" y="366713"/>
            <a:ext cx="7904163" cy="4059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4" name="Platshållare för innehåll 4"/>
          <p:cNvSpPr>
            <a:spLocks noGrp="1"/>
          </p:cNvSpPr>
          <p:nvPr>
            <p:ph sz="quarter" idx="10"/>
          </p:nvPr>
        </p:nvSpPr>
        <p:spPr>
          <a:xfrm>
            <a:off x="358775" y="366210"/>
            <a:ext cx="7904163" cy="405974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52113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Utfallande innehåll med bildtext">
    <p:spTree>
      <p:nvGrpSpPr>
        <p:cNvPr id="1" name=""/>
        <p:cNvGrpSpPr/>
        <p:nvPr/>
      </p:nvGrpSpPr>
      <p:grpSpPr>
        <a:xfrm>
          <a:off x="0" y="0"/>
          <a:ext cx="0" cy="0"/>
          <a:chOff x="0" y="0"/>
          <a:chExt cx="0" cy="0"/>
        </a:xfrm>
      </p:grpSpPr>
      <p:sp>
        <p:nvSpPr>
          <p:cNvPr id="4" name="Rektangel 3"/>
          <p:cNvSpPr/>
          <p:nvPr/>
        </p:nvSpPr>
        <p:spPr>
          <a:xfrm>
            <a:off x="358775" y="366713"/>
            <a:ext cx="7904163" cy="4059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7" name="Rektangel 6"/>
          <p:cNvSpPr/>
          <p:nvPr/>
        </p:nvSpPr>
        <p:spPr>
          <a:xfrm>
            <a:off x="358775" y="366713"/>
            <a:ext cx="7904163" cy="4059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sv-SE"/>
          </a:p>
        </p:txBody>
      </p:sp>
      <p:sp>
        <p:nvSpPr>
          <p:cNvPr id="5" name="Platshållare för text 2"/>
          <p:cNvSpPr>
            <a:spLocks noGrp="1"/>
          </p:cNvSpPr>
          <p:nvPr>
            <p:ph type="body" idx="1"/>
          </p:nvPr>
        </p:nvSpPr>
        <p:spPr>
          <a:xfrm>
            <a:off x="523008" y="4003319"/>
            <a:ext cx="7201383" cy="352194"/>
          </a:xfrm>
        </p:spPr>
        <p:txBody>
          <a:bodyPr anchor="ctr">
            <a:normAutofit/>
          </a:bodyPr>
          <a:lstStyle>
            <a:lvl1pPr marL="0" indent="0">
              <a:buNone/>
              <a:defRPr sz="12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6" name="Platshållare för innehåll 4"/>
          <p:cNvSpPr>
            <a:spLocks noGrp="1"/>
          </p:cNvSpPr>
          <p:nvPr>
            <p:ph sz="quarter" idx="10"/>
          </p:nvPr>
        </p:nvSpPr>
        <p:spPr>
          <a:xfrm>
            <a:off x="358775" y="366210"/>
            <a:ext cx="7904163" cy="356860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632791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Bildobjekt 8" descr="element.pn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0" y="4421188"/>
            <a:ext cx="9144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Platshållare för rubrik 1"/>
          <p:cNvSpPr>
            <a:spLocks noGrp="1"/>
          </p:cNvSpPr>
          <p:nvPr>
            <p:ph type="title"/>
          </p:nvPr>
        </p:nvSpPr>
        <p:spPr bwMode="auto">
          <a:xfrm>
            <a:off x="358775" y="69850"/>
            <a:ext cx="7904163"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8" name="Platshållare för text 2"/>
          <p:cNvSpPr>
            <a:spLocks noGrp="1"/>
          </p:cNvSpPr>
          <p:nvPr>
            <p:ph type="body" idx="1"/>
          </p:nvPr>
        </p:nvSpPr>
        <p:spPr bwMode="auto">
          <a:xfrm>
            <a:off x="741363" y="1025525"/>
            <a:ext cx="7164387" cy="306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029" name="textruta 7"/>
          <p:cNvSpPr txBox="1">
            <a:spLocks noChangeArrowheads="1"/>
          </p:cNvSpPr>
          <p:nvPr/>
        </p:nvSpPr>
        <p:spPr bwMode="auto">
          <a:xfrm>
            <a:off x="358775" y="4846638"/>
            <a:ext cx="704850" cy="184150"/>
          </a:xfrm>
          <a:prstGeom prst="rect">
            <a:avLst/>
          </a:prstGeom>
          <a:noFill/>
          <a:ln>
            <a:noFill/>
          </a:ln>
          <a:extLst>
            <a:ext uri="{909E8E84-426E-40dd-AFC4-6F175D3DCCD1}"/>
            <a:ext uri="{91240B29-F687-4f45-9708-019B960494DF}"/>
          </a:extLst>
        </p:spPr>
        <p:txBody>
          <a:bodyPr wrap="none" lIns="0" tIns="0" rIns="0" bIns="0" anchor="b">
            <a:spAutoFit/>
          </a:bodyPr>
          <a:lstStyle>
            <a:lvl1pPr>
              <a:defRPr>
                <a:solidFill>
                  <a:schemeClr val="tx1"/>
                </a:solidFill>
                <a:latin typeface="Century Gothic" charset="0"/>
                <a:ea typeface="ＭＳ Ｐゴシック" charset="0"/>
                <a:cs typeface="ＭＳ Ｐゴシック" charset="0"/>
              </a:defRPr>
            </a:lvl1pPr>
            <a:lvl2pPr marL="742950" indent="-285750">
              <a:defRPr>
                <a:solidFill>
                  <a:schemeClr val="tx1"/>
                </a:solidFill>
                <a:latin typeface="Century Gothic" charset="0"/>
                <a:ea typeface="ＭＳ Ｐゴシック" charset="0"/>
              </a:defRPr>
            </a:lvl2pPr>
            <a:lvl3pPr marL="1143000" indent="-228600">
              <a:defRPr>
                <a:solidFill>
                  <a:schemeClr val="tx1"/>
                </a:solidFill>
                <a:latin typeface="Century Gothic" charset="0"/>
                <a:ea typeface="ＭＳ Ｐゴシック" charset="0"/>
              </a:defRPr>
            </a:lvl3pPr>
            <a:lvl4pPr marL="1600200" indent="-228600">
              <a:defRPr>
                <a:solidFill>
                  <a:schemeClr val="tx1"/>
                </a:solidFill>
                <a:latin typeface="Century Gothic" charset="0"/>
                <a:ea typeface="ＭＳ Ｐゴシック" charset="0"/>
              </a:defRPr>
            </a:lvl4pPr>
            <a:lvl5pPr marL="2057400" indent="-228600">
              <a:defRPr>
                <a:solidFill>
                  <a:schemeClr val="tx1"/>
                </a:solidFill>
                <a:latin typeface="Century Gothic" charset="0"/>
                <a:ea typeface="ＭＳ Ｐゴシック" charset="0"/>
              </a:defRPr>
            </a:lvl5pPr>
            <a:lvl6pPr marL="2514600" indent="-228600" fontAlgn="base">
              <a:spcBef>
                <a:spcPct val="0"/>
              </a:spcBef>
              <a:spcAft>
                <a:spcPct val="0"/>
              </a:spcAft>
              <a:defRPr>
                <a:solidFill>
                  <a:schemeClr val="tx1"/>
                </a:solidFill>
                <a:latin typeface="Century Gothic" charset="0"/>
                <a:ea typeface="ＭＳ Ｐゴシック" charset="0"/>
              </a:defRPr>
            </a:lvl6pPr>
            <a:lvl7pPr marL="2971800" indent="-228600" fontAlgn="base">
              <a:spcBef>
                <a:spcPct val="0"/>
              </a:spcBef>
              <a:spcAft>
                <a:spcPct val="0"/>
              </a:spcAft>
              <a:defRPr>
                <a:solidFill>
                  <a:schemeClr val="tx1"/>
                </a:solidFill>
                <a:latin typeface="Century Gothic" charset="0"/>
                <a:ea typeface="ＭＳ Ｐゴシック" charset="0"/>
              </a:defRPr>
            </a:lvl7pPr>
            <a:lvl8pPr marL="3429000" indent="-228600" fontAlgn="base">
              <a:spcBef>
                <a:spcPct val="0"/>
              </a:spcBef>
              <a:spcAft>
                <a:spcPct val="0"/>
              </a:spcAft>
              <a:defRPr>
                <a:solidFill>
                  <a:schemeClr val="tx1"/>
                </a:solidFill>
                <a:latin typeface="Century Gothic" charset="0"/>
                <a:ea typeface="ＭＳ Ｐゴシック" charset="0"/>
              </a:defRPr>
            </a:lvl8pPr>
            <a:lvl9pPr marL="3886200" indent="-228600" fontAlgn="base">
              <a:spcBef>
                <a:spcPct val="0"/>
              </a:spcBef>
              <a:spcAft>
                <a:spcPct val="0"/>
              </a:spcAft>
              <a:defRPr>
                <a:solidFill>
                  <a:schemeClr val="tx1"/>
                </a:solidFill>
                <a:latin typeface="Century Gothic" charset="0"/>
                <a:ea typeface="ＭＳ Ｐゴシック" charset="0"/>
              </a:defRPr>
            </a:lvl9pPr>
          </a:lstStyle>
          <a:p>
            <a:pPr eaLnBrk="1" hangingPunct="1">
              <a:defRPr/>
            </a:pPr>
            <a:r>
              <a:rPr lang="sv-SE" sz="1200" b="1">
                <a:solidFill>
                  <a:schemeClr val="bg1"/>
                </a:solidFill>
              </a:rPr>
              <a:t>orebro.se</a:t>
            </a:r>
          </a:p>
        </p:txBody>
      </p:sp>
      <p:pic>
        <p:nvPicPr>
          <p:cNvPr id="1030" name="Bildobjekt 5" descr="element.pn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0" y="4421188"/>
            <a:ext cx="9144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ruta 6"/>
          <p:cNvSpPr txBox="1">
            <a:spLocks noChangeArrowheads="1"/>
          </p:cNvSpPr>
          <p:nvPr/>
        </p:nvSpPr>
        <p:spPr bwMode="auto">
          <a:xfrm>
            <a:off x="358775" y="4846638"/>
            <a:ext cx="704850" cy="184150"/>
          </a:xfrm>
          <a:prstGeom prst="rect">
            <a:avLst/>
          </a:prstGeom>
          <a:noFill/>
          <a:ln>
            <a:noFill/>
          </a:ln>
          <a:extLst>
            <a:ext uri="{909E8E84-426E-40dd-AFC4-6F175D3DCCD1}"/>
            <a:ext uri="{91240B29-F687-4f45-9708-019B960494DF}"/>
          </a:extLst>
        </p:spPr>
        <p:txBody>
          <a:bodyPr wrap="none" lIns="0" tIns="0" rIns="0" bIns="0" anchor="b">
            <a:spAutoFit/>
          </a:bodyPr>
          <a:lstStyle>
            <a:lvl1pPr>
              <a:defRPr>
                <a:solidFill>
                  <a:schemeClr val="tx1"/>
                </a:solidFill>
                <a:latin typeface="Century Gothic" charset="0"/>
                <a:ea typeface="ＭＳ Ｐゴシック" charset="0"/>
                <a:cs typeface="ＭＳ Ｐゴシック" charset="0"/>
              </a:defRPr>
            </a:lvl1pPr>
            <a:lvl2pPr marL="742950" indent="-285750">
              <a:defRPr>
                <a:solidFill>
                  <a:schemeClr val="tx1"/>
                </a:solidFill>
                <a:latin typeface="Century Gothic" charset="0"/>
                <a:ea typeface="ＭＳ Ｐゴシック" charset="0"/>
              </a:defRPr>
            </a:lvl2pPr>
            <a:lvl3pPr marL="1143000" indent="-228600">
              <a:defRPr>
                <a:solidFill>
                  <a:schemeClr val="tx1"/>
                </a:solidFill>
                <a:latin typeface="Century Gothic" charset="0"/>
                <a:ea typeface="ＭＳ Ｐゴシック" charset="0"/>
              </a:defRPr>
            </a:lvl3pPr>
            <a:lvl4pPr marL="1600200" indent="-228600">
              <a:defRPr>
                <a:solidFill>
                  <a:schemeClr val="tx1"/>
                </a:solidFill>
                <a:latin typeface="Century Gothic" charset="0"/>
                <a:ea typeface="ＭＳ Ｐゴシック" charset="0"/>
              </a:defRPr>
            </a:lvl4pPr>
            <a:lvl5pPr marL="2057400" indent="-228600">
              <a:defRPr>
                <a:solidFill>
                  <a:schemeClr val="tx1"/>
                </a:solidFill>
                <a:latin typeface="Century Gothic" charset="0"/>
                <a:ea typeface="ＭＳ Ｐゴシック" charset="0"/>
              </a:defRPr>
            </a:lvl5pPr>
            <a:lvl6pPr marL="2514600" indent="-228600" fontAlgn="base">
              <a:spcBef>
                <a:spcPct val="0"/>
              </a:spcBef>
              <a:spcAft>
                <a:spcPct val="0"/>
              </a:spcAft>
              <a:defRPr>
                <a:solidFill>
                  <a:schemeClr val="tx1"/>
                </a:solidFill>
                <a:latin typeface="Century Gothic" charset="0"/>
                <a:ea typeface="ＭＳ Ｐゴシック" charset="0"/>
              </a:defRPr>
            </a:lvl6pPr>
            <a:lvl7pPr marL="2971800" indent="-228600" fontAlgn="base">
              <a:spcBef>
                <a:spcPct val="0"/>
              </a:spcBef>
              <a:spcAft>
                <a:spcPct val="0"/>
              </a:spcAft>
              <a:defRPr>
                <a:solidFill>
                  <a:schemeClr val="tx1"/>
                </a:solidFill>
                <a:latin typeface="Century Gothic" charset="0"/>
                <a:ea typeface="ＭＳ Ｐゴシック" charset="0"/>
              </a:defRPr>
            </a:lvl7pPr>
            <a:lvl8pPr marL="3429000" indent="-228600" fontAlgn="base">
              <a:spcBef>
                <a:spcPct val="0"/>
              </a:spcBef>
              <a:spcAft>
                <a:spcPct val="0"/>
              </a:spcAft>
              <a:defRPr>
                <a:solidFill>
                  <a:schemeClr val="tx1"/>
                </a:solidFill>
                <a:latin typeface="Century Gothic" charset="0"/>
                <a:ea typeface="ＭＳ Ｐゴシック" charset="0"/>
              </a:defRPr>
            </a:lvl8pPr>
            <a:lvl9pPr marL="3886200" indent="-228600" fontAlgn="base">
              <a:spcBef>
                <a:spcPct val="0"/>
              </a:spcBef>
              <a:spcAft>
                <a:spcPct val="0"/>
              </a:spcAft>
              <a:defRPr>
                <a:solidFill>
                  <a:schemeClr val="tx1"/>
                </a:solidFill>
                <a:latin typeface="Century Gothic" charset="0"/>
                <a:ea typeface="ＭＳ Ｐゴシック" charset="0"/>
              </a:defRPr>
            </a:lvl9pPr>
          </a:lstStyle>
          <a:p>
            <a:pPr eaLnBrk="1" hangingPunct="1">
              <a:defRPr/>
            </a:pPr>
            <a:r>
              <a:rPr lang="sv-SE" sz="1200" b="1">
                <a:solidFill>
                  <a:schemeClr val="bg1"/>
                </a:solidFill>
              </a:rPr>
              <a:t>orebro.se</a:t>
            </a:r>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Lst>
  <p:txStyles>
    <p:titleStyle>
      <a:lvl1pPr algn="l" defTabSz="457200" rtl="0" eaLnBrk="1" fontAlgn="base" hangingPunct="1">
        <a:spcBef>
          <a:spcPct val="0"/>
        </a:spcBef>
        <a:spcAft>
          <a:spcPct val="0"/>
        </a:spcAft>
        <a:defRPr sz="2400" b="1" kern="1200">
          <a:solidFill>
            <a:schemeClr val="accent1"/>
          </a:solidFill>
          <a:latin typeface="+mj-lt"/>
          <a:ea typeface="ＭＳ Ｐゴシック" charset="0"/>
          <a:cs typeface="ＭＳ Ｐゴシック" charset="0"/>
        </a:defRPr>
      </a:lvl1pPr>
      <a:lvl2pPr algn="l" defTabSz="457200" rtl="0" eaLnBrk="1" fontAlgn="base" hangingPunct="1">
        <a:spcBef>
          <a:spcPct val="0"/>
        </a:spcBef>
        <a:spcAft>
          <a:spcPct val="0"/>
        </a:spcAft>
        <a:defRPr sz="2400" b="1">
          <a:solidFill>
            <a:schemeClr val="accent1"/>
          </a:solidFill>
          <a:latin typeface="Century Gothic" charset="0"/>
          <a:ea typeface="ＭＳ Ｐゴシック" charset="0"/>
          <a:cs typeface="ＭＳ Ｐゴシック" charset="0"/>
        </a:defRPr>
      </a:lvl2pPr>
      <a:lvl3pPr algn="l" defTabSz="457200" rtl="0" eaLnBrk="1" fontAlgn="base" hangingPunct="1">
        <a:spcBef>
          <a:spcPct val="0"/>
        </a:spcBef>
        <a:spcAft>
          <a:spcPct val="0"/>
        </a:spcAft>
        <a:defRPr sz="2400" b="1">
          <a:solidFill>
            <a:schemeClr val="accent1"/>
          </a:solidFill>
          <a:latin typeface="Century Gothic" charset="0"/>
          <a:ea typeface="ＭＳ Ｐゴシック" charset="0"/>
          <a:cs typeface="ＭＳ Ｐゴシック" charset="0"/>
        </a:defRPr>
      </a:lvl3pPr>
      <a:lvl4pPr algn="l" defTabSz="457200" rtl="0" eaLnBrk="1" fontAlgn="base" hangingPunct="1">
        <a:spcBef>
          <a:spcPct val="0"/>
        </a:spcBef>
        <a:spcAft>
          <a:spcPct val="0"/>
        </a:spcAft>
        <a:defRPr sz="2400" b="1">
          <a:solidFill>
            <a:schemeClr val="accent1"/>
          </a:solidFill>
          <a:latin typeface="Century Gothic" charset="0"/>
          <a:ea typeface="ＭＳ Ｐゴシック" charset="0"/>
          <a:cs typeface="ＭＳ Ｐゴシック" charset="0"/>
        </a:defRPr>
      </a:lvl4pPr>
      <a:lvl5pPr algn="l" defTabSz="457200" rtl="0" eaLnBrk="1" fontAlgn="base" hangingPunct="1">
        <a:spcBef>
          <a:spcPct val="0"/>
        </a:spcBef>
        <a:spcAft>
          <a:spcPct val="0"/>
        </a:spcAft>
        <a:defRPr sz="2400" b="1">
          <a:solidFill>
            <a:schemeClr val="accent1"/>
          </a:solidFill>
          <a:latin typeface="Century Gothic" charset="0"/>
          <a:ea typeface="ＭＳ Ｐゴシック" charset="0"/>
          <a:cs typeface="ＭＳ Ｐゴシック" charset="0"/>
        </a:defRPr>
      </a:lvl5pPr>
      <a:lvl6pPr marL="457200" algn="l" defTabSz="457200" rtl="0" eaLnBrk="1" fontAlgn="base" hangingPunct="1">
        <a:spcBef>
          <a:spcPct val="0"/>
        </a:spcBef>
        <a:spcAft>
          <a:spcPct val="0"/>
        </a:spcAft>
        <a:defRPr sz="2400" b="1">
          <a:solidFill>
            <a:schemeClr val="accent1"/>
          </a:solidFill>
          <a:latin typeface="Century Gothic" charset="0"/>
          <a:ea typeface="ＭＳ Ｐゴシック" charset="0"/>
          <a:cs typeface="ＭＳ Ｐゴシック" charset="0"/>
        </a:defRPr>
      </a:lvl6pPr>
      <a:lvl7pPr marL="914400" algn="l" defTabSz="457200" rtl="0" eaLnBrk="1" fontAlgn="base" hangingPunct="1">
        <a:spcBef>
          <a:spcPct val="0"/>
        </a:spcBef>
        <a:spcAft>
          <a:spcPct val="0"/>
        </a:spcAft>
        <a:defRPr sz="2400" b="1">
          <a:solidFill>
            <a:schemeClr val="accent1"/>
          </a:solidFill>
          <a:latin typeface="Century Gothic" charset="0"/>
          <a:ea typeface="ＭＳ Ｐゴシック" charset="0"/>
          <a:cs typeface="ＭＳ Ｐゴシック" charset="0"/>
        </a:defRPr>
      </a:lvl7pPr>
      <a:lvl8pPr marL="1371600" algn="l" defTabSz="457200" rtl="0" eaLnBrk="1" fontAlgn="base" hangingPunct="1">
        <a:spcBef>
          <a:spcPct val="0"/>
        </a:spcBef>
        <a:spcAft>
          <a:spcPct val="0"/>
        </a:spcAft>
        <a:defRPr sz="2400" b="1">
          <a:solidFill>
            <a:schemeClr val="accent1"/>
          </a:solidFill>
          <a:latin typeface="Century Gothic" charset="0"/>
          <a:ea typeface="ＭＳ Ｐゴシック" charset="0"/>
          <a:cs typeface="ＭＳ Ｐゴシック" charset="0"/>
        </a:defRPr>
      </a:lvl8pPr>
      <a:lvl9pPr marL="1828800" algn="l" defTabSz="457200" rtl="0" eaLnBrk="1" fontAlgn="base" hangingPunct="1">
        <a:spcBef>
          <a:spcPct val="0"/>
        </a:spcBef>
        <a:spcAft>
          <a:spcPct val="0"/>
        </a:spcAft>
        <a:defRPr sz="2400" b="1">
          <a:solidFill>
            <a:schemeClr val="accent1"/>
          </a:solidFill>
          <a:latin typeface="Century Gothic" charset="0"/>
          <a:ea typeface="ＭＳ Ｐゴシック" charset="0"/>
          <a:cs typeface="ＭＳ Ｐゴシック" charset="0"/>
        </a:defRPr>
      </a:lvl9pPr>
    </p:titleStyle>
    <p:bodyStyle>
      <a:lvl1pPr marL="342900" indent="-342900" algn="l" defTabSz="457200" rtl="0" eaLnBrk="1" fontAlgn="base" hangingPunct="1">
        <a:lnSpc>
          <a:spcPct val="110000"/>
        </a:lnSpc>
        <a:spcBef>
          <a:spcPct val="20000"/>
        </a:spcBef>
        <a:spcAft>
          <a:spcPct val="0"/>
        </a:spcAft>
        <a:buFont typeface="Arial" panose="020B0604020202020204" pitchFamily="34" charset="0"/>
        <a:buChar char="•"/>
        <a:defRPr kern="1200">
          <a:solidFill>
            <a:schemeClr val="tx1"/>
          </a:solidFill>
          <a:latin typeface="+mn-lt"/>
          <a:ea typeface="ＭＳ Ｐゴシック" charset="0"/>
          <a:cs typeface="ＭＳ Ｐゴシック" charset="0"/>
        </a:defRPr>
      </a:lvl1pPr>
      <a:lvl2pPr marL="742950" indent="-285750" algn="l" defTabSz="457200" rtl="0" eaLnBrk="1" fontAlgn="base" hangingPunct="1">
        <a:lnSpc>
          <a:spcPct val="110000"/>
        </a:lnSpc>
        <a:spcBef>
          <a:spcPct val="20000"/>
        </a:spcBef>
        <a:spcAft>
          <a:spcPct val="0"/>
        </a:spcAft>
        <a:buFont typeface="Arial" panose="020B0604020202020204" pitchFamily="34" charset="0"/>
        <a:buChar char="–"/>
        <a:defRPr sz="1600" kern="1200">
          <a:solidFill>
            <a:schemeClr val="tx1"/>
          </a:solidFill>
          <a:latin typeface="+mn-lt"/>
          <a:ea typeface="ＭＳ Ｐゴシック" charset="0"/>
          <a:cs typeface="+mn-cs"/>
        </a:defRPr>
      </a:lvl2pPr>
      <a:lvl3pPr marL="1143000" indent="-228600" algn="l" defTabSz="457200" rtl="0" eaLnBrk="1" fontAlgn="base" hangingPunct="1">
        <a:lnSpc>
          <a:spcPct val="110000"/>
        </a:lnSpc>
        <a:spcBef>
          <a:spcPct val="20000"/>
        </a:spcBef>
        <a:spcAft>
          <a:spcPct val="0"/>
        </a:spcAft>
        <a:buFont typeface="Arial" panose="020B0604020202020204" pitchFamily="34" charset="0"/>
        <a:buChar char="•"/>
        <a:defRPr sz="1400" kern="1200">
          <a:solidFill>
            <a:schemeClr val="tx1"/>
          </a:solidFill>
          <a:latin typeface="+mn-lt"/>
          <a:ea typeface="ＭＳ Ｐゴシック" charset="0"/>
          <a:cs typeface="+mn-cs"/>
        </a:defRPr>
      </a:lvl3pPr>
      <a:lvl4pPr marL="1600200" indent="-228600" algn="l" defTabSz="457200" rtl="0" eaLnBrk="1" fontAlgn="base" hangingPunct="1">
        <a:lnSpc>
          <a:spcPct val="110000"/>
        </a:lnSpc>
        <a:spcBef>
          <a:spcPct val="20000"/>
        </a:spcBef>
        <a:spcAft>
          <a:spcPct val="0"/>
        </a:spcAft>
        <a:buFont typeface="Arial" panose="020B0604020202020204" pitchFamily="34" charset="0"/>
        <a:buChar char="–"/>
        <a:defRPr sz="1200" kern="1200">
          <a:solidFill>
            <a:schemeClr val="tx1"/>
          </a:solidFill>
          <a:latin typeface="+mn-lt"/>
          <a:ea typeface="ＭＳ Ｐゴシック" charset="0"/>
          <a:cs typeface="+mn-cs"/>
        </a:defRPr>
      </a:lvl4pPr>
      <a:lvl5pPr marL="2057400" indent="-228600" algn="l" defTabSz="457200" rtl="0" eaLnBrk="1" fontAlgn="base" hangingPunct="1">
        <a:lnSpc>
          <a:spcPct val="110000"/>
        </a:lnSpc>
        <a:spcBef>
          <a:spcPct val="20000"/>
        </a:spcBef>
        <a:spcAft>
          <a:spcPct val="0"/>
        </a:spcAft>
        <a:buFont typeface="Arial" panose="020B0604020202020204" pitchFamily="34" charset="0"/>
        <a:buChar char="»"/>
        <a:defRPr sz="12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video" Target="https://www.youtube.com/embed/3aPNVbKeSzo?rel=0&amp;ecver=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9Au8tP-jj8c?rel=0&amp;ecver=2"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637973" y="2319428"/>
            <a:ext cx="7201383" cy="346255"/>
          </a:xfrm>
        </p:spPr>
        <p:txBody>
          <a:bodyPr/>
          <a:lstStyle/>
          <a:p>
            <a:pPr algn="ctr"/>
            <a:endParaRPr lang="sv-SE" sz="2400" dirty="0">
              <a:solidFill>
                <a:schemeClr val="accent1"/>
              </a:solidFill>
            </a:endParaRPr>
          </a:p>
          <a:p>
            <a:pPr algn="ctr"/>
            <a:r>
              <a:rPr lang="sv-SE" sz="2400" i="1" dirty="0" smtClean="0">
                <a:solidFill>
                  <a:schemeClr val="tx1"/>
                </a:solidFill>
              </a:rPr>
              <a:t>Affekt smittar – hur kan vi skapa lugn?</a:t>
            </a:r>
            <a:endParaRPr lang="sv-SE" sz="2400" i="1" dirty="0">
              <a:solidFill>
                <a:schemeClr val="tx1"/>
              </a:solidFill>
            </a:endParaRPr>
          </a:p>
        </p:txBody>
      </p:sp>
      <p:sp>
        <p:nvSpPr>
          <p:cNvPr id="4" name="Rubrik 3"/>
          <p:cNvSpPr>
            <a:spLocks noGrp="1"/>
          </p:cNvSpPr>
          <p:nvPr>
            <p:ph type="title"/>
          </p:nvPr>
        </p:nvSpPr>
        <p:spPr>
          <a:xfrm>
            <a:off x="684919" y="753184"/>
            <a:ext cx="7201383" cy="1021556"/>
          </a:xfrm>
        </p:spPr>
        <p:txBody>
          <a:bodyPr/>
          <a:lstStyle/>
          <a:p>
            <a:pPr algn="ctr"/>
            <a:r>
              <a:rPr lang="sv-SE" dirty="0"/>
              <a:t>”Barn som bråkar</a:t>
            </a:r>
            <a:r>
              <a:rPr lang="sv-SE" dirty="0" smtClean="0"/>
              <a:t>”</a:t>
            </a:r>
            <a:br>
              <a:rPr lang="sv-SE" dirty="0" smtClean="0"/>
            </a:br>
            <a:r>
              <a:rPr lang="sv-SE" sz="2800" b="0" dirty="0"/>
              <a:t>Beteendeproblem i förskolan</a:t>
            </a:r>
            <a:r>
              <a:rPr lang="sv-SE" sz="3600" dirty="0"/>
              <a:t/>
            </a:r>
            <a:br>
              <a:rPr lang="sv-SE" sz="3600" dirty="0"/>
            </a:br>
            <a:endParaRPr lang="sv-SE" dirty="0"/>
          </a:p>
        </p:txBody>
      </p:sp>
      <p:sp>
        <p:nvSpPr>
          <p:cNvPr id="7" name="textruta 6"/>
          <p:cNvSpPr txBox="1"/>
          <p:nvPr/>
        </p:nvSpPr>
        <p:spPr>
          <a:xfrm>
            <a:off x="3427382" y="3862708"/>
            <a:ext cx="1622560" cy="523220"/>
          </a:xfrm>
          <a:prstGeom prst="rect">
            <a:avLst/>
          </a:prstGeom>
          <a:noFill/>
        </p:spPr>
        <p:txBody>
          <a:bodyPr wrap="none" rtlCol="0">
            <a:spAutoFit/>
          </a:bodyPr>
          <a:lstStyle/>
          <a:p>
            <a:pPr algn="ctr"/>
            <a:r>
              <a:rPr lang="sv-SE" sz="1400" b="1" dirty="0" smtClean="0"/>
              <a:t>Lotsen</a:t>
            </a:r>
          </a:p>
          <a:p>
            <a:pPr algn="ctr"/>
            <a:r>
              <a:rPr lang="sv-SE" sz="1400" b="1" dirty="0" smtClean="0"/>
              <a:t>Centralt skolstöd</a:t>
            </a:r>
            <a:endParaRPr lang="sv-SE" sz="1400" b="1" dirty="0"/>
          </a:p>
        </p:txBody>
      </p:sp>
    </p:spTree>
    <p:extLst>
      <p:ext uri="{BB962C8B-B14F-4D97-AF65-F5344CB8AC3E}">
        <p14:creationId xmlns:p14="http://schemas.microsoft.com/office/powerpoint/2010/main" val="3084840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Teoridel 1</a:t>
            </a:r>
            <a:endParaRPr lang="sv-SE" dirty="0"/>
          </a:p>
        </p:txBody>
      </p:sp>
      <p:pic>
        <p:nvPicPr>
          <p:cNvPr id="4" name="3aPNVbKeSzo"/>
          <p:cNvPicPr>
            <a:picLocks noGrp="1" noRot="1" noChangeAspect="1"/>
          </p:cNvPicPr>
          <p:nvPr>
            <p:ph sz="quarter" idx="10"/>
            <a:videoFile r:link="rId1"/>
          </p:nvPr>
        </p:nvPicPr>
        <p:blipFill>
          <a:blip r:embed="rId3"/>
          <a:stretch>
            <a:fillRect/>
          </a:stretch>
        </p:blipFill>
        <p:spPr>
          <a:xfrm>
            <a:off x="1177641" y="777625"/>
            <a:ext cx="6266430" cy="3524867"/>
          </a:xfrm>
          <a:prstGeom prst="rect">
            <a:avLst/>
          </a:prstGeom>
        </p:spPr>
      </p:pic>
    </p:spTree>
    <p:extLst>
      <p:ext uri="{BB962C8B-B14F-4D97-AF65-F5344CB8AC3E}">
        <p14:creationId xmlns:p14="http://schemas.microsoft.com/office/powerpoint/2010/main" val="1856248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EE2F42EB-9E8A-4CC0-B0E6-13D26CC6BC50}"/>
              </a:ext>
            </a:extLst>
          </p:cNvPr>
          <p:cNvSpPr>
            <a:spLocks noGrp="1"/>
          </p:cNvSpPr>
          <p:nvPr>
            <p:ph type="title"/>
          </p:nvPr>
        </p:nvSpPr>
        <p:spPr/>
        <p:txBody>
          <a:bodyPr/>
          <a:lstStyle/>
          <a:p>
            <a:r>
              <a:rPr lang="sv-SE" dirty="0" smtClean="0"/>
              <a:t>Diskussion i grupp</a:t>
            </a:r>
            <a:endParaRPr lang="sv-SE" dirty="0"/>
          </a:p>
        </p:txBody>
      </p:sp>
      <p:sp>
        <p:nvSpPr>
          <p:cNvPr id="3" name="Platshållare för innehåll 2">
            <a:extLst>
              <a:ext uri="{FF2B5EF4-FFF2-40B4-BE49-F238E27FC236}">
                <a16:creationId xmlns="" xmlns:a16="http://schemas.microsoft.com/office/drawing/2014/main" id="{DE28A672-111F-4929-BB28-DF6EA2145629}"/>
              </a:ext>
            </a:extLst>
          </p:cNvPr>
          <p:cNvSpPr>
            <a:spLocks noGrp="1"/>
          </p:cNvSpPr>
          <p:nvPr>
            <p:ph sz="quarter" idx="10"/>
          </p:nvPr>
        </p:nvSpPr>
        <p:spPr>
          <a:xfrm>
            <a:off x="358775" y="1329046"/>
            <a:ext cx="7904163" cy="1356402"/>
          </a:xfrm>
        </p:spPr>
        <p:txBody>
          <a:bodyPr/>
          <a:lstStyle/>
          <a:p>
            <a:pPr marL="0" indent="0">
              <a:buNone/>
            </a:pPr>
            <a:endParaRPr lang="sv-SE" dirty="0"/>
          </a:p>
          <a:p>
            <a:pPr marL="0" indent="0" algn="ctr">
              <a:buNone/>
            </a:pPr>
            <a:r>
              <a:rPr lang="sv-SE" sz="2800" b="1" dirty="0"/>
              <a:t>Vad väcker barnets affekter hos dig?</a:t>
            </a:r>
          </a:p>
          <a:p>
            <a:pPr marL="0" indent="0">
              <a:buNone/>
            </a:pPr>
            <a:endParaRPr lang="sv-SE" sz="2400" dirty="0"/>
          </a:p>
          <a:p>
            <a:pPr marL="0" indent="0">
              <a:buNone/>
            </a:pPr>
            <a:endParaRPr lang="sv-SE" sz="2400" dirty="0"/>
          </a:p>
        </p:txBody>
      </p:sp>
    </p:spTree>
    <p:extLst>
      <p:ext uri="{BB962C8B-B14F-4D97-AF65-F5344CB8AC3E}">
        <p14:creationId xmlns:p14="http://schemas.microsoft.com/office/powerpoint/2010/main" val="1331446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Teoridel 2</a:t>
            </a:r>
            <a:endParaRPr lang="sv-SE" dirty="0"/>
          </a:p>
        </p:txBody>
      </p:sp>
      <p:pic>
        <p:nvPicPr>
          <p:cNvPr id="4" name="9Au8tP-jj8c"/>
          <p:cNvPicPr>
            <a:picLocks noGrp="1" noRot="1" noChangeAspect="1"/>
          </p:cNvPicPr>
          <p:nvPr>
            <p:ph sz="quarter" idx="10"/>
            <a:videoFile r:link="rId1"/>
          </p:nvPr>
        </p:nvPicPr>
        <p:blipFill>
          <a:blip r:embed="rId4"/>
          <a:stretch>
            <a:fillRect/>
          </a:stretch>
        </p:blipFill>
        <p:spPr>
          <a:xfrm>
            <a:off x="1117749" y="758374"/>
            <a:ext cx="6386213" cy="3592245"/>
          </a:xfrm>
          <a:prstGeom prst="rect">
            <a:avLst/>
          </a:prstGeom>
        </p:spPr>
      </p:pic>
    </p:spTree>
    <p:extLst>
      <p:ext uri="{BB962C8B-B14F-4D97-AF65-F5344CB8AC3E}">
        <p14:creationId xmlns:p14="http://schemas.microsoft.com/office/powerpoint/2010/main" val="345447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Diskussion i grupp</a:t>
            </a:r>
            <a:endParaRPr lang="sv-SE" dirty="0"/>
          </a:p>
        </p:txBody>
      </p:sp>
      <p:sp>
        <p:nvSpPr>
          <p:cNvPr id="4" name="Platshållare för innehåll 3"/>
          <p:cNvSpPr>
            <a:spLocks noGrp="1"/>
          </p:cNvSpPr>
          <p:nvPr>
            <p:ph sz="quarter" idx="10"/>
          </p:nvPr>
        </p:nvSpPr>
        <p:spPr/>
        <p:txBody>
          <a:bodyPr/>
          <a:lstStyle/>
          <a:p>
            <a:pPr marL="0" indent="0">
              <a:buNone/>
            </a:pPr>
            <a:endParaRPr lang="sv-SE" altLang="sv-SE" dirty="0" smtClean="0"/>
          </a:p>
          <a:p>
            <a:pPr marL="0" indent="0">
              <a:buNone/>
            </a:pPr>
            <a:r>
              <a:rPr lang="sv-SE" altLang="sv-SE" dirty="0" smtClean="0"/>
              <a:t>Reflektera </a:t>
            </a:r>
            <a:r>
              <a:rPr lang="sv-SE" altLang="sv-SE" dirty="0"/>
              <a:t>över situationer där det som ni anser är beteendeproblem egentligen är barnets strategier för att behålla självkontrollen. Vad betyder den insikten för ert arbete framöver?</a:t>
            </a:r>
            <a:br>
              <a:rPr lang="sv-SE" altLang="sv-SE" dirty="0"/>
            </a:br>
            <a:r>
              <a:rPr lang="sv-SE" altLang="sv-SE" dirty="0"/>
              <a:t/>
            </a:r>
            <a:br>
              <a:rPr lang="sv-SE" altLang="sv-SE" dirty="0"/>
            </a:br>
            <a:r>
              <a:rPr lang="sv-SE" altLang="sv-SE" dirty="0"/>
              <a:t/>
            </a:r>
            <a:br>
              <a:rPr lang="sv-SE" altLang="sv-SE" dirty="0"/>
            </a:br>
            <a:r>
              <a:rPr lang="sv-SE" altLang="sv-SE" dirty="0"/>
              <a:t>Tänk på situationer där er affekt har smittat av sig på barnen. Det kan vara ilska, oro (stress), gråt, avsmak, rädsla men även glädje eller entusiasm. Reflektera över hur du kan använda affektsmitta på ett positivt sätt.</a:t>
            </a:r>
            <a:endParaRPr lang="sv-SE" dirty="0"/>
          </a:p>
        </p:txBody>
      </p:sp>
    </p:spTree>
    <p:extLst>
      <p:ext uri="{BB962C8B-B14F-4D97-AF65-F5344CB8AC3E}">
        <p14:creationId xmlns:p14="http://schemas.microsoft.com/office/powerpoint/2010/main" val="394260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Autofit/>
          </a:bodyPr>
          <a:lstStyle/>
          <a:p>
            <a:r>
              <a:rPr lang="sv-SE" altLang="sv-SE" dirty="0" smtClean="0"/>
              <a:t>Till nästa gång: </a:t>
            </a:r>
            <a:endParaRPr lang="sv-SE" dirty="0"/>
          </a:p>
        </p:txBody>
      </p:sp>
      <p:sp>
        <p:nvSpPr>
          <p:cNvPr id="47107" name="Platshållare för innehåll 2"/>
          <p:cNvSpPr>
            <a:spLocks noGrp="1"/>
          </p:cNvSpPr>
          <p:nvPr>
            <p:ph sz="quarter" idx="10"/>
          </p:nvPr>
        </p:nvSpPr>
        <p:spPr/>
        <p:txBody>
          <a:bodyPr/>
          <a:lstStyle/>
          <a:p>
            <a:pPr marL="0" indent="0" algn="ctr">
              <a:buNone/>
              <a:defRPr/>
            </a:pPr>
            <a:endParaRPr lang="sv-SE" altLang="sv-SE" sz="2000" dirty="0" smtClean="0">
              <a:solidFill>
                <a:schemeClr val="accent1"/>
              </a:solidFill>
            </a:endParaRPr>
          </a:p>
          <a:p>
            <a:pPr marL="0" indent="0" algn="ctr">
              <a:buNone/>
              <a:defRPr/>
            </a:pPr>
            <a:r>
              <a:rPr lang="sv-SE" altLang="sv-SE" sz="2000" dirty="0" smtClean="0">
                <a:solidFill>
                  <a:schemeClr val="accent1"/>
                </a:solidFill>
              </a:rPr>
              <a:t>”Man blir ledare när någon följer”</a:t>
            </a:r>
            <a:endParaRPr lang="sv-SE" altLang="x-none" sz="2000" dirty="0" smtClean="0"/>
          </a:p>
          <a:p>
            <a:pPr marL="285750" indent="-285750">
              <a:buFont typeface="Arial" panose="020B0604020202020204" pitchFamily="34" charset="0"/>
              <a:buChar char="•"/>
              <a:defRPr/>
            </a:pPr>
            <a:endParaRPr lang="sv-SE" altLang="x-none" dirty="0" smtClean="0"/>
          </a:p>
          <a:p>
            <a:pPr marL="285750" indent="-285750">
              <a:defRPr/>
            </a:pPr>
            <a:r>
              <a:rPr lang="sv-SE" altLang="x-none" dirty="0" smtClean="0"/>
              <a:t>Läs </a:t>
            </a:r>
            <a:r>
              <a:rPr lang="sv-SE" altLang="x-none" dirty="0"/>
              <a:t>s </a:t>
            </a:r>
            <a:r>
              <a:rPr lang="sv-SE" dirty="0"/>
              <a:t>115-140 </a:t>
            </a:r>
            <a:r>
              <a:rPr lang="sv-SE" altLang="x-none" dirty="0" smtClean="0"/>
              <a:t>i boken </a:t>
            </a:r>
            <a:r>
              <a:rPr lang="sv-SE" altLang="x-none" i="1" dirty="0" smtClean="0"/>
              <a:t>Beteendeproblem </a:t>
            </a:r>
            <a:r>
              <a:rPr lang="sv-SE" altLang="x-none" i="1" dirty="0"/>
              <a:t>i </a:t>
            </a:r>
            <a:r>
              <a:rPr lang="sv-SE" altLang="x-none" i="1" dirty="0" smtClean="0"/>
              <a:t>förskolan</a:t>
            </a:r>
            <a:endParaRPr lang="sv-SE" altLang="x-none" i="1" dirty="0"/>
          </a:p>
          <a:p>
            <a:pPr marL="285750" indent="-285750">
              <a:buFont typeface="Arial" panose="020B0604020202020204" pitchFamily="34" charset="0"/>
              <a:buChar char="•"/>
              <a:defRPr/>
            </a:pPr>
            <a:endParaRPr lang="sv-SE" altLang="sv-SE" dirty="0"/>
          </a:p>
          <a:p>
            <a:pPr>
              <a:defRPr/>
            </a:pPr>
            <a:r>
              <a:rPr lang="sv-SE" dirty="0">
                <a:solidFill>
                  <a:srgbClr val="000000"/>
                </a:solidFill>
              </a:rPr>
              <a:t>Reflektera över de aktiviteter som ni har, är de </a:t>
            </a:r>
            <a:r>
              <a:rPr lang="sv-SE" i="1" dirty="0">
                <a:solidFill>
                  <a:srgbClr val="000000"/>
                </a:solidFill>
              </a:rPr>
              <a:t>begripliga</a:t>
            </a:r>
            <a:r>
              <a:rPr lang="sv-SE" dirty="0">
                <a:solidFill>
                  <a:srgbClr val="000000"/>
                </a:solidFill>
              </a:rPr>
              <a:t> för barnen?</a:t>
            </a:r>
          </a:p>
          <a:p>
            <a:pPr>
              <a:buFont typeface="Arial" charset="0"/>
              <a:buChar char="•"/>
              <a:defRPr/>
            </a:pPr>
            <a:endParaRPr lang="sv-SE" altLang="sv-SE" dirty="0"/>
          </a:p>
          <a:p>
            <a:pPr marL="0" indent="0">
              <a:buNone/>
              <a:defRPr/>
            </a:pPr>
            <a:endParaRPr lang="sv-SE" altLang="sv-SE" dirty="0"/>
          </a:p>
        </p:txBody>
      </p:sp>
    </p:spTree>
    <p:extLst>
      <p:ext uri="{BB962C8B-B14F-4D97-AF65-F5344CB8AC3E}">
        <p14:creationId xmlns:p14="http://schemas.microsoft.com/office/powerpoint/2010/main" val="1339616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small140611">
  <a:themeElements>
    <a:clrScheme name="ÖrebroKommun">
      <a:dk1>
        <a:sysClr val="windowText" lastClr="000000"/>
      </a:dk1>
      <a:lt1>
        <a:sysClr val="window" lastClr="FFFFFF"/>
      </a:lt1>
      <a:dk2>
        <a:srgbClr val="857572"/>
      </a:dk2>
      <a:lt2>
        <a:srgbClr val="EEECE8"/>
      </a:lt2>
      <a:accent1>
        <a:srgbClr val="E83D24"/>
      </a:accent1>
      <a:accent2>
        <a:srgbClr val="0099BE"/>
      </a:accent2>
      <a:accent3>
        <a:srgbClr val="609410"/>
      </a:accent3>
      <a:accent4>
        <a:srgbClr val="D197C1"/>
      </a:accent4>
      <a:accent5>
        <a:srgbClr val="FFF384"/>
      </a:accent5>
      <a:accent6>
        <a:srgbClr val="F18C00"/>
      </a:accent6>
      <a:hlink>
        <a:srgbClr val="0099BE"/>
      </a:hlink>
      <a:folHlink>
        <a:srgbClr val="D197C1"/>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ågra tips till dig som gör bildpresentationer.pptx" id="{3890D935-0451-4F14-AA63-43FEB5E6CC2A}" vid="{19F805AF-DA41-4A8E-A75D-036221AEE54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970</TotalTime>
  <Words>100</Words>
  <Application>Microsoft Office PowerPoint</Application>
  <PresentationFormat>Bildspel på skärmen (16:9)</PresentationFormat>
  <Paragraphs>28</Paragraphs>
  <Slides>6</Slides>
  <Notes>5</Notes>
  <HiddenSlides>0</HiddenSlides>
  <MMClips>2</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ＭＳ Ｐゴシック</vt:lpstr>
      <vt:lpstr>Arial</vt:lpstr>
      <vt:lpstr>Calibri</vt:lpstr>
      <vt:lpstr>Century Gothic</vt:lpstr>
      <vt:lpstr>Presentationsmall140611</vt:lpstr>
      <vt:lpstr>”Barn som bråkar” Beteendeproblem i förskolan </vt:lpstr>
      <vt:lpstr>Teoridel 1</vt:lpstr>
      <vt:lpstr>Diskussion i grupp</vt:lpstr>
      <vt:lpstr>Teoridel 2</vt:lpstr>
      <vt:lpstr>Diskussion i grupp</vt:lpstr>
      <vt:lpstr>Till nästa gång: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Barn som bråkar</dc:title>
  <dc:creator>Ida Niklasson</dc:creator>
  <cp:lastModifiedBy>Ida Niklasson</cp:lastModifiedBy>
  <cp:revision>41</cp:revision>
  <cp:lastPrinted>2018-08-10T12:37:32Z</cp:lastPrinted>
  <dcterms:modified xsi:type="dcterms:W3CDTF">2018-08-10T12:38:43Z</dcterms:modified>
</cp:coreProperties>
</file>